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317" r:id="rId3"/>
    <p:sldId id="318" r:id="rId4"/>
    <p:sldId id="319" r:id="rId5"/>
    <p:sldId id="307" r:id="rId6"/>
    <p:sldId id="308" r:id="rId7"/>
    <p:sldId id="309" r:id="rId8"/>
    <p:sldId id="310" r:id="rId9"/>
    <p:sldId id="311" r:id="rId10"/>
    <p:sldId id="312" r:id="rId11"/>
    <p:sldId id="321" r:id="rId12"/>
    <p:sldId id="313" r:id="rId13"/>
    <p:sldId id="314" r:id="rId14"/>
    <p:sldId id="322" r:id="rId15"/>
    <p:sldId id="315" r:id="rId16"/>
    <p:sldId id="323" r:id="rId17"/>
    <p:sldId id="283" r:id="rId18"/>
    <p:sldId id="284" r:id="rId19"/>
    <p:sldId id="316" r:id="rId20"/>
    <p:sldId id="320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B0A0"/>
    <a:srgbClr val="9DFFF3"/>
    <a:srgbClr val="11B0A0"/>
    <a:srgbClr val="0F776D"/>
    <a:srgbClr val="08B0A0"/>
    <a:srgbClr val="00D2BD"/>
    <a:srgbClr val="00E5D0"/>
    <a:srgbClr val="00F7E3"/>
    <a:srgbClr val="B8FFEF"/>
    <a:srgbClr val="00F1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13"/>
    <p:restoredTop sz="94666"/>
  </p:normalViewPr>
  <p:slideViewPr>
    <p:cSldViewPr snapToGrid="0" snapToObjects="1">
      <p:cViewPr varScale="1">
        <p:scale>
          <a:sx n="139" d="100"/>
          <a:sy n="139" d="100"/>
        </p:scale>
        <p:origin x="17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en-GB" dirty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L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Chart title</c:v>
                </c:pt>
              </c:strCache>
            </c:strRef>
          </c:tx>
          <c:dPt>
            <c:idx val="0"/>
            <c:bubble3D val="0"/>
            <c:spPr>
              <a:solidFill>
                <a:srgbClr val="B8FFE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A4B-EF4B-B2EA-1C0C14DCE526}"/>
              </c:ext>
            </c:extLst>
          </c:dPt>
          <c:dPt>
            <c:idx val="1"/>
            <c:bubble3D val="0"/>
            <c:spPr>
              <a:solidFill>
                <a:srgbClr val="00D2B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A4B-EF4B-B2EA-1C0C14DCE526}"/>
              </c:ext>
            </c:extLst>
          </c:dPt>
          <c:dPt>
            <c:idx val="2"/>
            <c:bubble3D val="0"/>
            <c:spPr>
              <a:solidFill>
                <a:srgbClr val="08B0A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A4B-EF4B-B2EA-1C0C14DCE526}"/>
              </c:ext>
            </c:extLst>
          </c:dPt>
          <c:dPt>
            <c:idx val="3"/>
            <c:bubble3D val="0"/>
            <c:spPr>
              <a:solidFill>
                <a:srgbClr val="0F776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A4B-EF4B-B2EA-1C0C14DCE52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LT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A4B-EF4B-B2EA-1C0C14DCE5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427546668638016"/>
          <c:y val="0.38868965247043052"/>
          <c:w val="0.32302667859670769"/>
          <c:h val="0.363562076642044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LT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Pavadinimas</c:v>
                </c:pt>
              </c:strCache>
            </c:strRef>
          </c:tx>
          <c:dPt>
            <c:idx val="0"/>
            <c:bubble3D val="0"/>
            <c:spPr>
              <a:solidFill>
                <a:srgbClr val="0AB0A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5CD-BC4F-8047-ECB1E7668E6A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5CD-BC4F-8047-ECB1E7668E6A}"/>
              </c:ext>
            </c:extLst>
          </c:dPt>
          <c:cat>
            <c:strRef>
              <c:f>Sheet1!$A$2:$A$3</c:f>
              <c:strCache>
                <c:ptCount val="2"/>
                <c:pt idx="0">
                  <c:v>1st</c:v>
                </c:pt>
                <c:pt idx="1">
                  <c:v>2nd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CD-BC4F-8047-ECB1E7668E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LT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Chart</a:t>
            </a:r>
            <a:r>
              <a:rPr lang="en-GB" sz="1200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title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LT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Pavadinimas</c:v>
                </c:pt>
              </c:strCache>
            </c:strRef>
          </c:tx>
          <c:dPt>
            <c:idx val="0"/>
            <c:bubble3D val="0"/>
            <c:spPr>
              <a:solidFill>
                <a:srgbClr val="055AA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DFA-5E42-88C7-13941271B44D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DFA-5E42-88C7-13941271B44D}"/>
              </c:ext>
            </c:extLst>
          </c:dPt>
          <c:cat>
            <c:strRef>
              <c:f>Sheet1!$A$2:$A$3</c:f>
              <c:strCache>
                <c:ptCount val="2"/>
                <c:pt idx="0">
                  <c:v>1st</c:v>
                </c:pt>
                <c:pt idx="1">
                  <c:v>2nd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FA-5E42-88C7-13941271B4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LT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en-GB" dirty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L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Chart title</c:v>
                </c:pt>
              </c:strCache>
            </c:strRef>
          </c:tx>
          <c:spPr>
            <a:solidFill>
              <a:srgbClr val="0455B5"/>
            </a:solidFill>
          </c:spPr>
          <c:dPt>
            <c:idx val="0"/>
            <c:bubble3D val="0"/>
            <c:spPr>
              <a:solidFill>
                <a:srgbClr val="9FC9E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8BF-D44F-9615-21F015203184}"/>
              </c:ext>
            </c:extLst>
          </c:dPt>
          <c:dPt>
            <c:idx val="1"/>
            <c:bubble3D val="0"/>
            <c:spPr>
              <a:solidFill>
                <a:srgbClr val="0B89E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8BF-D44F-9615-21F015203184}"/>
              </c:ext>
            </c:extLst>
          </c:dPt>
          <c:dPt>
            <c:idx val="2"/>
            <c:bubble3D val="0"/>
            <c:spPr>
              <a:solidFill>
                <a:srgbClr val="0254B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8BF-D44F-9615-21F015203184}"/>
              </c:ext>
            </c:extLst>
          </c:dPt>
          <c:dPt>
            <c:idx val="3"/>
            <c:bubble3D val="0"/>
            <c:spPr>
              <a:solidFill>
                <a:srgbClr val="00379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8BF-D44F-9615-21F015203184}"/>
              </c:ext>
            </c:extLst>
          </c:dPt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LT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8BF-D44F-9615-21F0152031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427546668638016"/>
          <c:y val="0.38868965247043052"/>
          <c:w val="0.32302667859670769"/>
          <c:h val="0.363562076642044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L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Category 1</c:v>
                </c:pt>
              </c:strCache>
            </c:strRef>
          </c:tx>
          <c:spPr>
            <a:solidFill>
              <a:srgbClr val="08B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n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3.9</c:v>
                </c:pt>
                <c:pt idx="1">
                  <c:v>2.5</c:v>
                </c:pt>
                <c:pt idx="2">
                  <c:v>3.5</c:v>
                </c:pt>
                <c:pt idx="3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93-8D43-A390-E691B42163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Category 2</c:v>
                </c:pt>
              </c:strCache>
            </c:strRef>
          </c:tx>
          <c:spPr>
            <a:solidFill>
              <a:srgbClr val="00D2B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n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4.0999999999999996</c:v>
                </c:pt>
                <c:pt idx="2">
                  <c:v>1.8</c:v>
                </c:pt>
                <c:pt idx="3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93-8D43-A390-E691B421639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Category 3</c:v>
                </c:pt>
              </c:strCache>
            </c:strRef>
          </c:tx>
          <c:spPr>
            <a:solidFill>
              <a:srgbClr val="9DF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n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2.2000000000000002</c:v>
                </c:pt>
                <c:pt idx="1">
                  <c:v>1.2</c:v>
                </c:pt>
                <c:pt idx="2">
                  <c:v>2.1</c:v>
                </c:pt>
                <c:pt idx="3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93-8D43-A390-E691B42163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54763968"/>
        <c:axId val="571192768"/>
      </c:barChart>
      <c:catAx>
        <c:axId val="115476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LT"/>
          </a:p>
        </c:txPr>
        <c:crossAx val="571192768"/>
        <c:crosses val="autoZero"/>
        <c:auto val="1"/>
        <c:lblAlgn val="ctr"/>
        <c:lblOffset val="100"/>
        <c:noMultiLvlLbl val="0"/>
      </c:catAx>
      <c:valAx>
        <c:axId val="571192768"/>
        <c:scaling>
          <c:orientation val="minMax"/>
        </c:scaling>
        <c:delete val="1"/>
        <c:axPos val="l"/>
        <c:majorGridlines>
          <c:spPr>
            <a:ln w="12700" cap="flat" cmpd="sng" algn="ctr">
              <a:solidFill>
                <a:srgbClr val="E6E6E6">
                  <a:alpha val="45000"/>
                </a:srgbClr>
              </a:solidFill>
              <a:prstDash val="sysDash"/>
              <a:bevel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54763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L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en-GB" sz="1400" dirty="0"/>
              <a:t>Chart title</a:t>
            </a:r>
          </a:p>
        </c:rich>
      </c:tx>
      <c:layout>
        <c:manualLayout>
          <c:xMode val="edge"/>
          <c:yMode val="edge"/>
          <c:x val="0.3782508667897994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LT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11B0A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FE-904F-834D-ED8CAA8506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rgbClr val="9DFFF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FE-904F-834D-ED8CAA8506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0977487"/>
        <c:axId val="1741217007"/>
      </c:lineChart>
      <c:catAx>
        <c:axId val="17409774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LT"/>
          </a:p>
        </c:txPr>
        <c:crossAx val="1741217007"/>
        <c:crosses val="autoZero"/>
        <c:auto val="1"/>
        <c:lblAlgn val="ctr"/>
        <c:lblOffset val="100"/>
        <c:noMultiLvlLbl val="0"/>
      </c:catAx>
      <c:valAx>
        <c:axId val="1741217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LT"/>
          </a:p>
        </c:txPr>
        <c:crossAx val="17409774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0.36783</cdr:x>
      <cdr:y>0.50652</cdr:y>
    </cdr:from>
    <cdr:to>
      <cdr:x>0.64468</cdr:x>
      <cdr:y>0.67525</cdr:y>
    </cdr:to>
    <cdr:sp macro="" textlink="">
      <cdr:nvSpPr>
        <cdr:cNvPr id="2" name="TextBox 11">
          <a:extLst xmlns:a="http://schemas.openxmlformats.org/drawingml/2006/main">
            <a:ext uri="{FF2B5EF4-FFF2-40B4-BE49-F238E27FC236}">
              <a16:creationId xmlns:a16="http://schemas.microsoft.com/office/drawing/2014/main" id="{2721D499-D4C5-23A4-0ABC-016878981361}"/>
            </a:ext>
          </a:extLst>
        </cdr:cNvPr>
        <cdr:cNvSpPr txBox="1"/>
      </cdr:nvSpPr>
      <cdr:spPr>
        <a:xfrm xmlns:a="http://schemas.openxmlformats.org/drawingml/2006/main">
          <a:off x="1403751" y="923909"/>
          <a:ext cx="105655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60%</a:t>
          </a:r>
          <a:endParaRPr lang="ko-KR" altLang="en-US" sz="1400" b="1" dirty="0">
            <a:solidFill>
              <a:schemeClr val="tx1">
                <a:lumMod val="75000"/>
                <a:lumOff val="25000"/>
              </a:schemeClr>
            </a:solidFill>
            <a:latin typeface="Open Sans" panose="020B0606030504020204" pitchFamily="34" charset="0"/>
            <a:cs typeface="Open Sans" panose="020B0606030504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0.36783</cdr:x>
      <cdr:y>0.50652</cdr:y>
    </cdr:from>
    <cdr:to>
      <cdr:x>0.64468</cdr:x>
      <cdr:y>0.67525</cdr:y>
    </cdr:to>
    <cdr:sp macro="" textlink="">
      <cdr:nvSpPr>
        <cdr:cNvPr id="2" name="TextBox 11">
          <a:extLst xmlns:a="http://schemas.openxmlformats.org/drawingml/2006/main">
            <a:ext uri="{FF2B5EF4-FFF2-40B4-BE49-F238E27FC236}">
              <a16:creationId xmlns:a16="http://schemas.microsoft.com/office/drawing/2014/main" id="{2721D499-D4C5-23A4-0ABC-016878981361}"/>
            </a:ext>
          </a:extLst>
        </cdr:cNvPr>
        <cdr:cNvSpPr txBox="1"/>
      </cdr:nvSpPr>
      <cdr:spPr>
        <a:xfrm xmlns:a="http://schemas.openxmlformats.org/drawingml/2006/main">
          <a:off x="1403751" y="923909"/>
          <a:ext cx="105655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80%</a:t>
          </a:r>
          <a:endParaRPr lang="ko-KR" altLang="en-US" sz="1400" b="1" dirty="0">
            <a:solidFill>
              <a:schemeClr val="tx1">
                <a:lumMod val="75000"/>
                <a:lumOff val="25000"/>
              </a:schemeClr>
            </a:solidFill>
            <a:latin typeface="Open Sans" panose="020B0606030504020204" pitchFamily="34" charset="0"/>
            <a:cs typeface="Open Sans" panose="020B0606030504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ED410C-95DF-B6C8-2C07-BDB9CBDD4F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01B4C8-A239-4862-90C5-FACF73D939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2F35E-951A-304F-B434-B8060E2DC502}" type="datetimeFigureOut">
              <a:rPr lang="en-LT" smtClean="0"/>
              <a:t>2022-09-28</a:t>
            </a:fld>
            <a:endParaRPr lang="en-L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E189B8-38E3-3E23-916B-706A88826F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7CE5E1-406D-BD4C-2FFE-38654ECC10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C367D-A12F-A142-A664-969474278381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369352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0522C-B031-AA4C-BCF0-EE9F8DC6B171}" type="datetimeFigureOut">
              <a:rPr lang="en-LT" smtClean="0"/>
              <a:t>2022-09-28</a:t>
            </a:fld>
            <a:endParaRPr lang="en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23AD5-5173-AF44-90A5-361CA46988C2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486066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223AD5-5173-AF44-90A5-361CA46988C2}" type="slidenum">
              <a:rPr lang="en-LT" smtClean="0"/>
              <a:t>1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361279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ulin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, rectangle&#10;&#10;Description automatically generated">
            <a:extLst>
              <a:ext uri="{FF2B5EF4-FFF2-40B4-BE49-F238E27FC236}">
                <a16:creationId xmlns:a16="http://schemas.microsoft.com/office/drawing/2014/main" id="{8A5EBD56-BAC5-646B-3C1A-AB37EB4EA9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680"/>
            <a:ext cx="9147569" cy="51435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8650" y="3536156"/>
            <a:ext cx="4928695" cy="418999"/>
          </a:xfrm>
        </p:spPr>
        <p:txBody>
          <a:bodyPr/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Full name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1676400"/>
            <a:ext cx="4928695" cy="17907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259DB0-0BB5-3CDB-AB26-546C37F92346}"/>
              </a:ext>
            </a:extLst>
          </p:cNvPr>
          <p:cNvSpPr/>
          <p:nvPr userDrawn="1"/>
        </p:nvSpPr>
        <p:spPr>
          <a:xfrm>
            <a:off x="-18892" y="4979533"/>
            <a:ext cx="9162892" cy="163967"/>
          </a:xfrm>
          <a:prstGeom prst="rect">
            <a:avLst/>
          </a:prstGeom>
          <a:solidFill>
            <a:srgbClr val="08B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B62D8196-8984-7450-F35C-7682B8E660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6221"/>
          <a:stretch/>
        </p:blipFill>
        <p:spPr>
          <a:xfrm>
            <a:off x="5675176" y="467938"/>
            <a:ext cx="3468824" cy="4179746"/>
          </a:xfrm>
          <a:prstGeom prst="rect">
            <a:avLst/>
          </a:prstGeom>
        </p:spPr>
      </p:pic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DF8775E1-26E4-495B-CB0C-3FD4432923D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7939" y="69331"/>
            <a:ext cx="4044573" cy="115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31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a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2738"/>
          </a:xfrm>
        </p:spPr>
        <p:txBody>
          <a:bodyPr>
            <a:normAutofit/>
          </a:bodyPr>
          <a:lstStyle>
            <a:lvl1pPr marL="0" indent="0">
              <a:buClr>
                <a:srgbClr val="08B0A0"/>
              </a:buClr>
              <a:buFont typeface="Arial" panose="020B0604020202020204" pitchFamily="34" charset="0"/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Nam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, gravida vitae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,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mi. Maecenas </a:t>
            </a:r>
            <a:r>
              <a:rPr lang="en-GB" dirty="0" err="1"/>
              <a:t>volutpat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dictum. </a:t>
            </a:r>
            <a:r>
              <a:rPr lang="en-GB" dirty="0" err="1"/>
              <a:t>Nullam</a:t>
            </a:r>
            <a:r>
              <a:rPr lang="en-GB" dirty="0"/>
              <a:t> gravida </a:t>
            </a:r>
            <a:r>
              <a:rPr lang="en-GB" dirty="0" err="1"/>
              <a:t>orci</a:t>
            </a:r>
            <a:r>
              <a:rPr lang="en-GB" dirty="0"/>
              <a:t> id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. Nam </a:t>
            </a:r>
            <a:r>
              <a:rPr lang="en-GB" dirty="0" err="1"/>
              <a:t>risus</a:t>
            </a:r>
            <a:r>
              <a:rPr lang="en-GB" dirty="0"/>
              <a:t> ante,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vitae,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. Donec </a:t>
            </a:r>
            <a:r>
              <a:rPr lang="en-GB" dirty="0" err="1"/>
              <a:t>varius</a:t>
            </a:r>
            <a:r>
              <a:rPr lang="en-GB" dirty="0"/>
              <a:t> lorem eros, a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semper </a:t>
            </a:r>
            <a:r>
              <a:rPr lang="en-GB" dirty="0" err="1"/>
              <a:t>eu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7CC4DE-199E-78A1-1015-19F0164B18D0}"/>
              </a:ext>
            </a:extLst>
          </p:cNvPr>
          <p:cNvSpPr/>
          <p:nvPr userDrawn="1"/>
        </p:nvSpPr>
        <p:spPr>
          <a:xfrm flipV="1">
            <a:off x="0" y="5097781"/>
            <a:ext cx="9144000" cy="45719"/>
          </a:xfrm>
          <a:prstGeom prst="rect">
            <a:avLst/>
          </a:prstGeom>
          <a:solidFill>
            <a:srgbClr val="08B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hart Placeholder 9">
            <a:extLst>
              <a:ext uri="{FF2B5EF4-FFF2-40B4-BE49-F238E27FC236}">
                <a16:creationId xmlns:a16="http://schemas.microsoft.com/office/drawing/2014/main" id="{76E19CFF-34E5-3CF3-13FF-D1C0905CE3DA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884613" y="1543050"/>
            <a:ext cx="4629150" cy="2852737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en-GB" dirty="0"/>
              <a:t>Click icon to add chart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91E939C-06E5-3D27-BC45-EEEBEBD88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49" y="4767263"/>
            <a:ext cx="8474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L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12D0B11-F96F-A6F7-6FDC-20C11CE216E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535290" y="4767263"/>
            <a:ext cx="65983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LITHUANIAN UNIVERSITY OF HEALTH SCIENCES | FACULTY OF ODONTOLOGY</a:t>
            </a:r>
            <a:endParaRPr lang="en-LT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BDDA45E-AA4C-9897-64AC-001E41BD2C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0089" y="4767263"/>
            <a:ext cx="3252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BA287B7-41A9-9945-9C29-5A993AF19DD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BDDB6E-60FE-DA8D-AD5D-8654D64FBF8B}"/>
              </a:ext>
            </a:extLst>
          </p:cNvPr>
          <p:cNvSpPr/>
          <p:nvPr userDrawn="1"/>
        </p:nvSpPr>
        <p:spPr>
          <a:xfrm>
            <a:off x="724957" y="393105"/>
            <a:ext cx="50799" cy="755650"/>
          </a:xfrm>
          <a:prstGeom prst="rect">
            <a:avLst/>
          </a:prstGeom>
          <a:solidFill>
            <a:srgbClr val="08B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9113F34-B334-6749-51AF-BC142A5FE9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9671" y="389819"/>
            <a:ext cx="7737370" cy="75565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LT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999597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grama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7883922" cy="84433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Nam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, gravida vitae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,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mi. Maecenas </a:t>
            </a:r>
            <a:r>
              <a:rPr lang="en-GB" dirty="0" err="1"/>
              <a:t>volutpat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dictum. 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91E939C-06E5-3D27-BC45-EEEBEBD88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49" y="4767263"/>
            <a:ext cx="8474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LT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BDDA45E-AA4C-9897-64AC-001E41BD2C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0089" y="4767263"/>
            <a:ext cx="3252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BA287B7-41A9-9945-9C29-5A993AF19DD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9113F34-B334-6749-51AF-BC142A5FE9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9671" y="389819"/>
            <a:ext cx="7737370" cy="75565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LT" dirty="0"/>
              <a:t>HEADER</a:t>
            </a:r>
          </a:p>
        </p:txBody>
      </p:sp>
      <p:sp>
        <p:nvSpPr>
          <p:cNvPr id="2" name="Chart Placeholder 9">
            <a:extLst>
              <a:ext uri="{FF2B5EF4-FFF2-40B4-BE49-F238E27FC236}">
                <a16:creationId xmlns:a16="http://schemas.microsoft.com/office/drawing/2014/main" id="{E6EC419D-8D83-69FC-48C1-456F9DE34B06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28650" y="2571750"/>
            <a:ext cx="3816130" cy="1824037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en-GB" dirty="0"/>
              <a:t>Click icon to add chart</a:t>
            </a:r>
            <a:endParaRPr lang="en-US" dirty="0"/>
          </a:p>
        </p:txBody>
      </p:sp>
      <p:sp>
        <p:nvSpPr>
          <p:cNvPr id="5" name="Chart Placeholder 9">
            <a:extLst>
              <a:ext uri="{FF2B5EF4-FFF2-40B4-BE49-F238E27FC236}">
                <a16:creationId xmlns:a16="http://schemas.microsoft.com/office/drawing/2014/main" id="{021F8DA7-E654-DBF0-67EA-360C8B929A19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4699222" y="2568768"/>
            <a:ext cx="3816130" cy="1824037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en-GB" dirty="0"/>
              <a:t>Click icon to add chart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654724-FC3B-689C-2126-86775EFA7D8A}"/>
              </a:ext>
            </a:extLst>
          </p:cNvPr>
          <p:cNvSpPr/>
          <p:nvPr userDrawn="1"/>
        </p:nvSpPr>
        <p:spPr>
          <a:xfrm flipV="1">
            <a:off x="0" y="5097781"/>
            <a:ext cx="9144000" cy="45719"/>
          </a:xfrm>
          <a:prstGeom prst="rect">
            <a:avLst/>
          </a:prstGeom>
          <a:solidFill>
            <a:srgbClr val="08B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2C8966E-0991-405E-D028-E3B7A3C4EE9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535290" y="4767263"/>
            <a:ext cx="65983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LITHUANIAN UNIVERSITY OF HEALTH SCIENCES | FACULTY OF ODONTOLOGY</a:t>
            </a:r>
            <a:endParaRPr lang="en-LT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4E17E4-25CC-5346-4262-4754A2A6A544}"/>
              </a:ext>
            </a:extLst>
          </p:cNvPr>
          <p:cNvSpPr/>
          <p:nvPr userDrawn="1"/>
        </p:nvSpPr>
        <p:spPr>
          <a:xfrm>
            <a:off x="724957" y="393105"/>
            <a:ext cx="50799" cy="755650"/>
          </a:xfrm>
          <a:prstGeom prst="rect">
            <a:avLst/>
          </a:prstGeom>
          <a:solidFill>
            <a:srgbClr val="08B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13263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a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566172" y="1543050"/>
            <a:ext cx="2949178" cy="2852738"/>
          </a:xfrm>
        </p:spPr>
        <p:txBody>
          <a:bodyPr>
            <a:normAutofit/>
          </a:bodyPr>
          <a:lstStyle>
            <a:lvl1pPr marL="0" indent="0">
              <a:buClr>
                <a:srgbClr val="08B0A0"/>
              </a:buClr>
              <a:buFont typeface="Arial" panose="020B0604020202020204" pitchFamily="34" charset="0"/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Nam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, gravida vitae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,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mi. Maecenas </a:t>
            </a:r>
            <a:r>
              <a:rPr lang="en-GB" dirty="0" err="1"/>
              <a:t>volutpat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dictum. </a:t>
            </a:r>
            <a:r>
              <a:rPr lang="en-GB" dirty="0" err="1"/>
              <a:t>Nullam</a:t>
            </a:r>
            <a:r>
              <a:rPr lang="en-GB" dirty="0"/>
              <a:t> gravida </a:t>
            </a:r>
            <a:r>
              <a:rPr lang="en-GB" dirty="0" err="1"/>
              <a:t>orci</a:t>
            </a:r>
            <a:r>
              <a:rPr lang="en-GB" dirty="0"/>
              <a:t> id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. Nam </a:t>
            </a:r>
            <a:r>
              <a:rPr lang="en-GB" dirty="0" err="1"/>
              <a:t>risus</a:t>
            </a:r>
            <a:r>
              <a:rPr lang="en-GB" dirty="0"/>
              <a:t> ante,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vitae,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. Donec </a:t>
            </a:r>
            <a:r>
              <a:rPr lang="en-GB" dirty="0" err="1"/>
              <a:t>varius</a:t>
            </a:r>
            <a:r>
              <a:rPr lang="en-GB" dirty="0"/>
              <a:t> lorem eros, a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semper </a:t>
            </a:r>
            <a:r>
              <a:rPr lang="en-GB" dirty="0" err="1"/>
              <a:t>eu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7CC4DE-199E-78A1-1015-19F0164B18D0}"/>
              </a:ext>
            </a:extLst>
          </p:cNvPr>
          <p:cNvSpPr/>
          <p:nvPr userDrawn="1"/>
        </p:nvSpPr>
        <p:spPr>
          <a:xfrm flipV="1">
            <a:off x="0" y="5097781"/>
            <a:ext cx="9144000" cy="45719"/>
          </a:xfrm>
          <a:prstGeom prst="rect">
            <a:avLst/>
          </a:prstGeom>
          <a:solidFill>
            <a:srgbClr val="08B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861626D1-564F-B333-BF79-452F64EADD6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28649" y="1543050"/>
            <a:ext cx="4629150" cy="2852737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en-GB" dirty="0"/>
              <a:t>Click icon to add chart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AF07ABC-33BA-7C3C-BA57-324A2E630D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49" y="4767263"/>
            <a:ext cx="8474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L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6B2E645-A601-AA5C-B7C9-C56450A2BD5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535290" y="4767263"/>
            <a:ext cx="65983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LITHUANIAN UNIVERSITY OF HEALTH SCIENCES | FACULTY OF ODONTOLOGY</a:t>
            </a:r>
            <a:endParaRPr lang="en-LT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48338BF-8C93-B8E3-764E-445541D0A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0089" y="4767263"/>
            <a:ext cx="3252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BA287B7-41A9-9945-9C29-5A993AF19DD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974101-455A-B9FE-A75C-3403586A2F5B}"/>
              </a:ext>
            </a:extLst>
          </p:cNvPr>
          <p:cNvSpPr/>
          <p:nvPr userDrawn="1"/>
        </p:nvSpPr>
        <p:spPr>
          <a:xfrm>
            <a:off x="724957" y="393105"/>
            <a:ext cx="50799" cy="755650"/>
          </a:xfrm>
          <a:prstGeom prst="rect">
            <a:avLst/>
          </a:prstGeom>
          <a:solidFill>
            <a:srgbClr val="08B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8632702-55A4-C892-39FC-9FA0AEDEBB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9671" y="389819"/>
            <a:ext cx="7737370" cy="75565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LT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4059654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ntel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8648" y="1543050"/>
            <a:ext cx="7886702" cy="624708"/>
          </a:xfrm>
        </p:spPr>
        <p:txBody>
          <a:bodyPr>
            <a:normAutofit/>
          </a:bodyPr>
          <a:lstStyle>
            <a:lvl1pPr marL="0" indent="0">
              <a:buClr>
                <a:srgbClr val="08B0A0"/>
              </a:buClr>
              <a:buFont typeface="Arial" panose="020B0604020202020204" pitchFamily="34" charset="0"/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Nam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, gravida vitae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,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mi. 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7CC4DE-199E-78A1-1015-19F0164B18D0}"/>
              </a:ext>
            </a:extLst>
          </p:cNvPr>
          <p:cNvSpPr/>
          <p:nvPr userDrawn="1"/>
        </p:nvSpPr>
        <p:spPr>
          <a:xfrm flipV="1">
            <a:off x="0" y="5097781"/>
            <a:ext cx="9144000" cy="45719"/>
          </a:xfrm>
          <a:prstGeom prst="rect">
            <a:avLst/>
          </a:prstGeom>
          <a:solidFill>
            <a:srgbClr val="08B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79AA2BFB-5282-9BD8-9591-A3D60405BD1F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28648" y="2224088"/>
            <a:ext cx="7886702" cy="2171700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r>
              <a:rPr lang="en-GB" dirty="0"/>
              <a:t>Click icon to add table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75422D3-05BF-2440-1FFC-C020921F36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49" y="4767263"/>
            <a:ext cx="8474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L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DA31FD3-F818-1076-ACE2-72E1DB9166E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535290" y="4767263"/>
            <a:ext cx="65983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LITHUANIAN UNIVERSITY OF HEALTH SCIENCES | FACULTY OF ODONTOLOGY</a:t>
            </a:r>
            <a:endParaRPr lang="en-LT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9F14098-12AB-BD42-0BE7-754D852C7A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0089" y="4767263"/>
            <a:ext cx="3252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BA287B7-41A9-9945-9C29-5A993AF19DD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016103-9DD5-DF11-CFC3-66A0E3B42D68}"/>
              </a:ext>
            </a:extLst>
          </p:cNvPr>
          <p:cNvSpPr/>
          <p:nvPr userDrawn="1"/>
        </p:nvSpPr>
        <p:spPr>
          <a:xfrm>
            <a:off x="724957" y="393105"/>
            <a:ext cx="50799" cy="755650"/>
          </a:xfrm>
          <a:prstGeom prst="rect">
            <a:avLst/>
          </a:prstGeom>
          <a:solidFill>
            <a:srgbClr val="08B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1B85C54-F4A7-7564-3CCF-25FE703264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9671" y="389819"/>
            <a:ext cx="7737370" cy="75565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LT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188813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ntel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75422D3-05BF-2440-1FFC-C020921F36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49" y="4767263"/>
            <a:ext cx="8474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LT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9F14098-12AB-BD42-0BE7-754D852C7A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0089" y="4767263"/>
            <a:ext cx="3252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BA287B7-41A9-9945-9C29-5A993AF19DD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1B85C54-F4A7-7564-3CCF-25FE703264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9671" y="389819"/>
            <a:ext cx="7737370" cy="75565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LT" dirty="0"/>
              <a:t>HEADER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F2A2B06-AA5E-B73C-2EF1-8C91642201A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8650" y="1520230"/>
            <a:ext cx="2522538" cy="287555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C6E2A37A-30A1-FB4E-DED4-AB8BBD1CFD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313150" y="1516945"/>
            <a:ext cx="2522538" cy="287555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0BD39148-BC42-C918-EB79-6748ED7062B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994809" y="1516945"/>
            <a:ext cx="2522538" cy="287555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5E2A2D-5D54-3AF3-23F8-903F65F91951}"/>
              </a:ext>
            </a:extLst>
          </p:cNvPr>
          <p:cNvSpPr/>
          <p:nvPr userDrawn="1"/>
        </p:nvSpPr>
        <p:spPr>
          <a:xfrm flipV="1">
            <a:off x="0" y="5097781"/>
            <a:ext cx="9144000" cy="45719"/>
          </a:xfrm>
          <a:prstGeom prst="rect">
            <a:avLst/>
          </a:prstGeom>
          <a:solidFill>
            <a:srgbClr val="08B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96FE5-DE47-A87D-F4AE-1B389135E4A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535290" y="4767263"/>
            <a:ext cx="65983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LITHUANIAN UNIVERSITY OF HEALTH SCIENCES | FACULTY OF ODONTOLOGY</a:t>
            </a:r>
            <a:endParaRPr lang="en-LT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9165C8-0479-A843-9C13-5184C21BE305}"/>
              </a:ext>
            </a:extLst>
          </p:cNvPr>
          <p:cNvSpPr/>
          <p:nvPr userDrawn="1"/>
        </p:nvSpPr>
        <p:spPr>
          <a:xfrm>
            <a:off x="724957" y="393105"/>
            <a:ext cx="50799" cy="755650"/>
          </a:xfrm>
          <a:prstGeom prst="rect">
            <a:avLst/>
          </a:prstGeom>
          <a:solidFill>
            <a:srgbClr val="08B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131863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a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utdoor, night sky&#10;&#10;Description automatically generated">
            <a:extLst>
              <a:ext uri="{FF2B5EF4-FFF2-40B4-BE49-F238E27FC236}">
                <a16:creationId xmlns:a16="http://schemas.microsoft.com/office/drawing/2014/main" id="{1CE4FE1B-68D2-03D5-1E31-1E238567ED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47CC4DE-199E-78A1-1015-19F0164B18D0}"/>
              </a:ext>
            </a:extLst>
          </p:cNvPr>
          <p:cNvSpPr/>
          <p:nvPr userDrawn="1"/>
        </p:nvSpPr>
        <p:spPr>
          <a:xfrm flipV="1">
            <a:off x="0" y="5097781"/>
            <a:ext cx="9144000" cy="45719"/>
          </a:xfrm>
          <a:prstGeom prst="rect">
            <a:avLst/>
          </a:prstGeom>
          <a:solidFill>
            <a:srgbClr val="08B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3B9400-A146-CABD-D4BE-6F5A1853539D}"/>
              </a:ext>
            </a:extLst>
          </p:cNvPr>
          <p:cNvSpPr/>
          <p:nvPr userDrawn="1"/>
        </p:nvSpPr>
        <p:spPr>
          <a:xfrm>
            <a:off x="628649" y="1797268"/>
            <a:ext cx="7886700" cy="2252638"/>
          </a:xfrm>
          <a:prstGeom prst="rect">
            <a:avLst/>
          </a:prstGeom>
          <a:solidFill>
            <a:srgbClr val="F1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LT">
              <a:solidFill>
                <a:srgbClr val="0254B4"/>
              </a:solidFill>
            </a:endParaRPr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AF472706-CB97-2C8B-2276-3B404D44391E}"/>
              </a:ext>
            </a:extLst>
          </p:cNvPr>
          <p:cNvSpPr/>
          <p:nvPr userDrawn="1"/>
        </p:nvSpPr>
        <p:spPr>
          <a:xfrm>
            <a:off x="628648" y="1130300"/>
            <a:ext cx="824523" cy="666967"/>
          </a:xfrm>
          <a:prstGeom prst="rtTriangle">
            <a:avLst/>
          </a:prstGeom>
          <a:solidFill>
            <a:srgbClr val="F1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LT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2E4D421-DB5C-BFC5-65AA-F96540309A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LT" dirty="0"/>
              <a:t>HEADER</a:t>
            </a:r>
            <a:endParaRPr lang="en-US" dirty="0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A31ED3DD-039D-9E58-1452-63E801805CB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68101" y="2046488"/>
            <a:ext cx="7384648" cy="178853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014BAC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dirty="0"/>
              <a:t>        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Nam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, gravida vitae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,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mi. Maecenas </a:t>
            </a:r>
            <a:r>
              <a:rPr lang="en-GB" dirty="0" err="1"/>
              <a:t>volutpat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dictum. </a:t>
            </a:r>
            <a:r>
              <a:rPr lang="en-GB" dirty="0" err="1"/>
              <a:t>Nullam</a:t>
            </a:r>
            <a:r>
              <a:rPr lang="en-GB" dirty="0"/>
              <a:t> gravida </a:t>
            </a:r>
            <a:r>
              <a:rPr lang="en-GB" dirty="0" err="1"/>
              <a:t>orci</a:t>
            </a:r>
            <a:r>
              <a:rPr lang="en-GB" dirty="0"/>
              <a:t> id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. Nam </a:t>
            </a:r>
            <a:r>
              <a:rPr lang="en-GB" dirty="0" err="1"/>
              <a:t>risus</a:t>
            </a:r>
            <a:r>
              <a:rPr lang="en-GB" dirty="0"/>
              <a:t> ante,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vitae,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. Donec </a:t>
            </a:r>
            <a:r>
              <a:rPr lang="en-GB" dirty="0" err="1"/>
              <a:t>varius</a:t>
            </a:r>
            <a:r>
              <a:rPr lang="en-GB" dirty="0"/>
              <a:t> lorem eros, a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semper </a:t>
            </a:r>
            <a:r>
              <a:rPr lang="en-GB" dirty="0" err="1"/>
              <a:t>eu</a:t>
            </a:r>
            <a:r>
              <a:rPr lang="en-GB" dirty="0"/>
              <a:t>.”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9D12A1-038F-48CF-30CC-EE3394628D3C}"/>
              </a:ext>
            </a:extLst>
          </p:cNvPr>
          <p:cNvSpPr/>
          <p:nvPr userDrawn="1"/>
        </p:nvSpPr>
        <p:spPr>
          <a:xfrm>
            <a:off x="628649" y="3968860"/>
            <a:ext cx="7886700" cy="107293"/>
          </a:xfrm>
          <a:prstGeom prst="rect">
            <a:avLst/>
          </a:prstGeom>
          <a:solidFill>
            <a:srgbClr val="08B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BDE46DB-8B97-BB42-BF0E-427044DE3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49" y="4767263"/>
            <a:ext cx="8474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LT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6C3E09B-BA0F-29FB-BBB0-D98584BB8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35290" y="4767263"/>
            <a:ext cx="65983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LITHUANIAN UNIVERSITY OF HEALTH SCIENCES | FACULTY OF ODONTOLOGY</a:t>
            </a:r>
            <a:endParaRPr lang="en-LT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FE518D8-77D9-0820-D526-61140303AB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0089" y="4767263"/>
            <a:ext cx="3252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BA287B7-41A9-9945-9C29-5A993AF19DD6}" type="slidenum">
              <a:rPr lang="en-LT" smtClean="0"/>
              <a:pPr/>
              <a:t>‹#›</a:t>
            </a:fld>
            <a:endParaRPr lang="en-LT" dirty="0"/>
          </a:p>
        </p:txBody>
      </p:sp>
      <p:pic>
        <p:nvPicPr>
          <p:cNvPr id="12" name="Picture 11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78E9A9AE-D0B9-5984-3939-D8C1589CDF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291" y="1463783"/>
            <a:ext cx="1199711" cy="1223705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C6D007F-E31D-470B-432B-3D1B1EFDE30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04353" y="223864"/>
            <a:ext cx="775204" cy="77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203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a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5AC8E57-656C-15D4-6FEC-90890A7CC4E2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/>
          <a:srcRect t="15592"/>
          <a:stretch/>
        </p:blipFill>
        <p:spPr>
          <a:xfrm>
            <a:off x="0" y="0"/>
            <a:ext cx="9144002" cy="5143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47CC4DE-199E-78A1-1015-19F0164B18D0}"/>
              </a:ext>
            </a:extLst>
          </p:cNvPr>
          <p:cNvSpPr/>
          <p:nvPr userDrawn="1"/>
        </p:nvSpPr>
        <p:spPr>
          <a:xfrm flipV="1">
            <a:off x="0" y="5097781"/>
            <a:ext cx="9144000" cy="45719"/>
          </a:xfrm>
          <a:prstGeom prst="rect">
            <a:avLst/>
          </a:prstGeom>
          <a:solidFill>
            <a:srgbClr val="08B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3B9400-A146-CABD-D4BE-6F5A1853539D}"/>
              </a:ext>
            </a:extLst>
          </p:cNvPr>
          <p:cNvSpPr/>
          <p:nvPr userDrawn="1"/>
        </p:nvSpPr>
        <p:spPr>
          <a:xfrm>
            <a:off x="628649" y="1797268"/>
            <a:ext cx="7886700" cy="2252638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LT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AF472706-CB97-2C8B-2276-3B404D44391E}"/>
              </a:ext>
            </a:extLst>
          </p:cNvPr>
          <p:cNvSpPr/>
          <p:nvPr userDrawn="1"/>
        </p:nvSpPr>
        <p:spPr>
          <a:xfrm>
            <a:off x="628648" y="1130300"/>
            <a:ext cx="824523" cy="666967"/>
          </a:xfrm>
          <a:prstGeom prst="rtTriangle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LT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2E4D421-DB5C-BFC5-65AA-F96540309A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14BAC"/>
                </a:solidFill>
              </a:defRPr>
            </a:lvl1pPr>
          </a:lstStyle>
          <a:p>
            <a:r>
              <a:rPr lang="en-LT" dirty="0"/>
              <a:t>HEADER</a:t>
            </a:r>
            <a:endParaRPr lang="en-US" dirty="0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A31ED3DD-039D-9E58-1452-63E801805CB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68101" y="2046488"/>
            <a:ext cx="7384648" cy="180468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055AA8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dirty="0"/>
              <a:t>        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Nam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, gravida vitae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,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mi. Maecenas </a:t>
            </a:r>
            <a:r>
              <a:rPr lang="en-GB" dirty="0" err="1"/>
              <a:t>volutpat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dictum. </a:t>
            </a:r>
            <a:r>
              <a:rPr lang="en-GB" dirty="0" err="1"/>
              <a:t>Nullam</a:t>
            </a:r>
            <a:r>
              <a:rPr lang="en-GB" dirty="0"/>
              <a:t> gravida </a:t>
            </a:r>
            <a:r>
              <a:rPr lang="en-GB" dirty="0" err="1"/>
              <a:t>orci</a:t>
            </a:r>
            <a:r>
              <a:rPr lang="en-GB" dirty="0"/>
              <a:t> id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. Nam </a:t>
            </a:r>
            <a:r>
              <a:rPr lang="en-GB" dirty="0" err="1"/>
              <a:t>risus</a:t>
            </a:r>
            <a:r>
              <a:rPr lang="en-GB" dirty="0"/>
              <a:t> ante,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vitae,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. Donec </a:t>
            </a:r>
            <a:r>
              <a:rPr lang="en-GB" dirty="0" err="1"/>
              <a:t>varius</a:t>
            </a:r>
            <a:r>
              <a:rPr lang="en-GB" dirty="0"/>
              <a:t> lorem eros, a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semper </a:t>
            </a:r>
            <a:r>
              <a:rPr lang="en-GB" dirty="0" err="1"/>
              <a:t>eu</a:t>
            </a:r>
            <a:r>
              <a:rPr lang="en-GB" dirty="0"/>
              <a:t>.”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98FE500-3854-66D8-2275-1B4B646BFA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49" y="4767263"/>
            <a:ext cx="8474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LT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9A07A7B0-8393-66F4-EF34-86BCE03CC1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35290" y="4767263"/>
            <a:ext cx="65983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LITHUANIAN UNIVERSITY OF HEALTH SCIENCES | FACULTY OF ODONTOLOGY</a:t>
            </a:r>
            <a:endParaRPr lang="en-LT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3B7A4827-810A-7F34-025C-8CFB4B13AB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0089" y="4767263"/>
            <a:ext cx="3252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BA287B7-41A9-9945-9C29-5A993AF19DD6}" type="slidenum">
              <a:rPr lang="en-LT" smtClean="0"/>
              <a:pPr/>
              <a:t>‹#›</a:t>
            </a:fld>
            <a:endParaRPr lang="en-LT" dirty="0"/>
          </a:p>
        </p:txBody>
      </p:sp>
      <p:pic>
        <p:nvPicPr>
          <p:cNvPr id="7" name="Picture 6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B99BB692-2B0A-5CAD-01AC-A2AB6AC81C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290" y="1463784"/>
            <a:ext cx="1199712" cy="1223706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FD91120-C69E-1878-C04A-DA0E0F569EA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04353" y="223864"/>
            <a:ext cx="775204" cy="77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70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a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52655" y="1533464"/>
            <a:ext cx="3362695" cy="27528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7CC4DE-199E-78A1-1015-19F0164B18D0}"/>
              </a:ext>
            </a:extLst>
          </p:cNvPr>
          <p:cNvSpPr/>
          <p:nvPr userDrawn="1"/>
        </p:nvSpPr>
        <p:spPr>
          <a:xfrm flipV="1">
            <a:off x="0" y="5097781"/>
            <a:ext cx="9144000" cy="45719"/>
          </a:xfrm>
          <a:prstGeom prst="rect">
            <a:avLst/>
          </a:prstGeom>
          <a:solidFill>
            <a:srgbClr val="08B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32A51F-D346-CFB3-20EA-2217CD45AF5F}"/>
              </a:ext>
            </a:extLst>
          </p:cNvPr>
          <p:cNvSpPr/>
          <p:nvPr userDrawn="1"/>
        </p:nvSpPr>
        <p:spPr>
          <a:xfrm>
            <a:off x="628649" y="1537097"/>
            <a:ext cx="3728198" cy="2858691"/>
          </a:xfrm>
          <a:prstGeom prst="rect">
            <a:avLst/>
          </a:prstGeom>
          <a:solidFill>
            <a:srgbClr val="045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LT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70782398-29AB-CF62-D34A-1A62765CE586}"/>
              </a:ext>
            </a:extLst>
          </p:cNvPr>
          <p:cNvSpPr/>
          <p:nvPr userDrawn="1"/>
        </p:nvSpPr>
        <p:spPr>
          <a:xfrm rot="16200000" flipH="1" flipV="1">
            <a:off x="4463599" y="1751400"/>
            <a:ext cx="480612" cy="695680"/>
          </a:xfrm>
          <a:prstGeom prst="rtTriangle">
            <a:avLst/>
          </a:prstGeom>
          <a:solidFill>
            <a:srgbClr val="015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LT"/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5013A0B7-3F66-91D8-D341-22B390F02F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49" y="1284482"/>
            <a:ext cx="1126376" cy="1148904"/>
          </a:xfrm>
          <a:prstGeom prst="rect">
            <a:avLst/>
          </a:prstGeom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BAA732A-8B7A-7D53-8E1C-D1A77975B16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3718" y="1828799"/>
            <a:ext cx="3317278" cy="225910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dirty="0"/>
              <a:t>        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Nam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, gravida vitae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,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mi. Maecenas </a:t>
            </a:r>
            <a:r>
              <a:rPr lang="en-GB" dirty="0" err="1"/>
              <a:t>volutpat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dictum. </a:t>
            </a:r>
            <a:r>
              <a:rPr lang="en-GB" dirty="0" err="1"/>
              <a:t>Nullam</a:t>
            </a:r>
            <a:r>
              <a:rPr lang="en-GB" dirty="0"/>
              <a:t> gravida </a:t>
            </a:r>
            <a:r>
              <a:rPr lang="en-GB" dirty="0" err="1"/>
              <a:t>orci</a:t>
            </a:r>
            <a:r>
              <a:rPr lang="en-GB" dirty="0"/>
              <a:t> id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. Nam </a:t>
            </a:r>
            <a:r>
              <a:rPr lang="en-GB" dirty="0" err="1"/>
              <a:t>risus</a:t>
            </a:r>
            <a:r>
              <a:rPr lang="en-GB" dirty="0"/>
              <a:t> ante,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vitae,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. Donec </a:t>
            </a:r>
            <a:r>
              <a:rPr lang="en-GB" dirty="0" err="1"/>
              <a:t>varius</a:t>
            </a:r>
            <a:r>
              <a:rPr lang="en-GB" dirty="0"/>
              <a:t> lorem eros, a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semper </a:t>
            </a:r>
            <a:r>
              <a:rPr lang="en-GB" dirty="0" err="1"/>
              <a:t>eu</a:t>
            </a:r>
            <a:r>
              <a:rPr lang="en-GB" dirty="0"/>
              <a:t>.”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7E3140-8949-7EF9-CBAF-5EFE1C62545A}"/>
              </a:ext>
            </a:extLst>
          </p:cNvPr>
          <p:cNvSpPr/>
          <p:nvPr userDrawn="1"/>
        </p:nvSpPr>
        <p:spPr>
          <a:xfrm>
            <a:off x="628650" y="4286314"/>
            <a:ext cx="3727415" cy="111485"/>
          </a:xfrm>
          <a:prstGeom prst="rect">
            <a:avLst/>
          </a:prstGeom>
          <a:solidFill>
            <a:srgbClr val="08B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B67E0-C57D-A33B-01AE-0370EFAEE61E}"/>
              </a:ext>
            </a:extLst>
          </p:cNvPr>
          <p:cNvSpPr/>
          <p:nvPr userDrawn="1"/>
        </p:nvSpPr>
        <p:spPr>
          <a:xfrm>
            <a:off x="5152655" y="4289462"/>
            <a:ext cx="3362695" cy="111485"/>
          </a:xfrm>
          <a:prstGeom prst="rect">
            <a:avLst/>
          </a:prstGeom>
          <a:solidFill>
            <a:srgbClr val="08B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D32AFA2-2D79-04DF-5EE6-49406830A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49" y="4767263"/>
            <a:ext cx="8474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LT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BDAD0B0-0430-F1F8-EEC3-B975A8C132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35290" y="4767263"/>
            <a:ext cx="65983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LITHUANIAN UNIVERSITY OF HEALTH SCIENCES | FACULTY OF ODONTOLOGY</a:t>
            </a:r>
            <a:endParaRPr lang="en-LT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6420E20-14F5-2C5A-2A0C-B5154355D2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0089" y="4767263"/>
            <a:ext cx="3252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BA287B7-41A9-9945-9C29-5A993AF19DD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3430CF-D768-9D18-F1C1-DCC1F09FBF4E}"/>
              </a:ext>
            </a:extLst>
          </p:cNvPr>
          <p:cNvSpPr/>
          <p:nvPr userDrawn="1"/>
        </p:nvSpPr>
        <p:spPr>
          <a:xfrm>
            <a:off x="724957" y="393105"/>
            <a:ext cx="50799" cy="755650"/>
          </a:xfrm>
          <a:prstGeom prst="rect">
            <a:avLst/>
          </a:prstGeom>
          <a:solidFill>
            <a:srgbClr val="08B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E204BF5-5A86-A530-FF2C-94B842C763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9671" y="389819"/>
            <a:ext cx="7737370" cy="75565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LT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1476618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bai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, rectangle&#10;&#10;Description automatically generated">
            <a:extLst>
              <a:ext uri="{FF2B5EF4-FFF2-40B4-BE49-F238E27FC236}">
                <a16:creationId xmlns:a16="http://schemas.microsoft.com/office/drawing/2014/main" id="{8A5EBD56-BAC5-646B-3C1A-AB37EB4EA9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8502" y="-49771"/>
            <a:ext cx="9209741" cy="519327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3F93733-EE1F-A710-6EB0-E7D8BB331AF0}"/>
              </a:ext>
            </a:extLst>
          </p:cNvPr>
          <p:cNvSpPr/>
          <p:nvPr userDrawn="1"/>
        </p:nvSpPr>
        <p:spPr>
          <a:xfrm flipV="1">
            <a:off x="-38503" y="5097779"/>
            <a:ext cx="9209741" cy="45720"/>
          </a:xfrm>
          <a:prstGeom prst="rect">
            <a:avLst/>
          </a:prstGeom>
          <a:solidFill>
            <a:srgbClr val="08B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03A4557-7C16-F8C5-CD04-90CB8B3A5D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4616349"/>
            <a:ext cx="9132739" cy="481432"/>
          </a:xfrm>
          <a:prstGeom prst="rect">
            <a:avLst/>
          </a:prstGeom>
        </p:spPr>
        <p:txBody>
          <a:bodyPr/>
          <a:lstStyle>
            <a:lvl1pPr algn="ctr">
              <a:lnSpc>
                <a:spcPct val="15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LITHUANIAN UNIVERSITY OF HEALTH SCIENCES | 2022</a:t>
            </a:r>
          </a:p>
          <a:p>
            <a:r>
              <a:rPr lang="en-US" dirty="0"/>
              <a:t>WWW.LSMU.LT/EN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435726E-3F4C-8D6F-8C3E-831634F03E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56130" y="180570"/>
            <a:ext cx="4620698" cy="462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858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1 da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369219"/>
            <a:ext cx="7886700" cy="3263504"/>
          </a:xfrm>
        </p:spPr>
        <p:txBody>
          <a:bodyPr lIns="90000">
            <a:normAutofit/>
          </a:bodyPr>
          <a:lstStyle>
            <a:lvl1pPr marL="285750" marR="0" indent="-285750" algn="just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8B0A0"/>
              </a:buClr>
              <a:buSzTx/>
              <a:buFont typeface="Arial" panose="020B0604020202020204" pitchFamily="34" charset="0"/>
              <a:buChar char="•"/>
              <a:tabLst/>
              <a:defRPr sz="1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Nam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, gravida vitae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,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mi. Maecenas </a:t>
            </a:r>
            <a:r>
              <a:rPr lang="en-GB" dirty="0" err="1"/>
              <a:t>volutpat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dictum. </a:t>
            </a:r>
            <a:r>
              <a:rPr lang="en-GB" dirty="0" err="1"/>
              <a:t>Nullam</a:t>
            </a:r>
            <a:r>
              <a:rPr lang="en-GB" dirty="0"/>
              <a:t> gravida </a:t>
            </a:r>
            <a:r>
              <a:rPr lang="en-GB" dirty="0" err="1"/>
              <a:t>orci</a:t>
            </a:r>
            <a:r>
              <a:rPr lang="en-GB" dirty="0"/>
              <a:t> id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. Nam </a:t>
            </a:r>
            <a:r>
              <a:rPr lang="en-GB" dirty="0" err="1"/>
              <a:t>risus</a:t>
            </a:r>
            <a:r>
              <a:rPr lang="en-GB" dirty="0"/>
              <a:t> ante,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vitae,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. Donec </a:t>
            </a:r>
            <a:r>
              <a:rPr lang="en-GB" dirty="0" err="1"/>
              <a:t>varius</a:t>
            </a:r>
            <a:r>
              <a:rPr lang="en-GB" dirty="0"/>
              <a:t> lorem eros, a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semper </a:t>
            </a:r>
            <a:r>
              <a:rPr lang="en-GB" dirty="0" err="1"/>
              <a:t>eu</a:t>
            </a:r>
            <a:r>
              <a:rPr lang="en-GB" dirty="0"/>
              <a:t>. Vestibulum dictum </a:t>
            </a:r>
            <a:r>
              <a:rPr lang="en-GB" dirty="0" err="1"/>
              <a:t>turpis</a:t>
            </a:r>
            <a:r>
              <a:rPr lang="en-GB" dirty="0"/>
              <a:t> a porta </a:t>
            </a:r>
            <a:r>
              <a:rPr lang="en-GB" dirty="0" err="1"/>
              <a:t>hendrerit</a:t>
            </a:r>
            <a:r>
              <a:rPr lang="en-GB" dirty="0"/>
              <a:t>. Integer non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. Nunc convallis cursus </a:t>
            </a:r>
            <a:r>
              <a:rPr lang="en-GB" dirty="0" err="1"/>
              <a:t>erat</a:t>
            </a:r>
            <a:r>
              <a:rPr lang="en-GB" dirty="0"/>
              <a:t>. </a:t>
            </a:r>
            <a:r>
              <a:rPr lang="en-GB" dirty="0" err="1"/>
              <a:t>Sed</a:t>
            </a:r>
            <a:r>
              <a:rPr lang="en-GB" dirty="0"/>
              <a:t> in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in nisi lacinia </a:t>
            </a:r>
            <a:r>
              <a:rPr lang="en-GB" dirty="0" err="1"/>
              <a:t>vehicula</a:t>
            </a:r>
            <a:r>
              <a:rPr lang="en-GB" dirty="0"/>
              <a:t>.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dapibus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fermentum cursus </a:t>
            </a:r>
            <a:r>
              <a:rPr lang="en-GB" dirty="0" err="1"/>
              <a:t>ornare</a:t>
            </a:r>
            <a:r>
              <a:rPr lang="en-GB" dirty="0"/>
              <a:t>. </a:t>
            </a:r>
            <a:r>
              <a:rPr lang="en-GB" dirty="0" err="1"/>
              <a:t>Nullam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pharetra,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id,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. Integer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6A576D-5D26-2F99-EB65-B3187A4FD116}"/>
              </a:ext>
            </a:extLst>
          </p:cNvPr>
          <p:cNvSpPr/>
          <p:nvPr userDrawn="1"/>
        </p:nvSpPr>
        <p:spPr>
          <a:xfrm flipV="1">
            <a:off x="0" y="5097781"/>
            <a:ext cx="9144000" cy="45719"/>
          </a:xfrm>
          <a:prstGeom prst="rect">
            <a:avLst/>
          </a:prstGeom>
          <a:solidFill>
            <a:srgbClr val="08B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DC6CB73-C48E-11F0-1DB3-70C48354F0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49" y="4767263"/>
            <a:ext cx="8474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LT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3EFD9E1A-2539-ABB9-9701-D24D37B46C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35290" y="4767263"/>
            <a:ext cx="65983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LITHUANIAN UNIVERSITY OF HEALTH SCIENCES | FACULTY OF ODONTOLOGY</a:t>
            </a:r>
            <a:endParaRPr lang="en-LT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E17649E-6953-07BC-6B24-D016F6713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0089" y="4767263"/>
            <a:ext cx="3252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BA287B7-41A9-9945-9C29-5A993AF19DD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BF4251-16E1-DE13-5C66-6F890FB73D70}"/>
              </a:ext>
            </a:extLst>
          </p:cNvPr>
          <p:cNvSpPr/>
          <p:nvPr userDrawn="1"/>
        </p:nvSpPr>
        <p:spPr>
          <a:xfrm>
            <a:off x="724957" y="393105"/>
            <a:ext cx="50799" cy="755650"/>
          </a:xfrm>
          <a:prstGeom prst="rect">
            <a:avLst/>
          </a:prstGeom>
          <a:solidFill>
            <a:srgbClr val="08B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065EEA-A38D-EE90-A73D-C08D2A953E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9671" y="389819"/>
            <a:ext cx="7737370" cy="75565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LT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1638778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AEE2301-D105-EDCE-1611-45DC6FF6D79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4A7009-E510-F8A0-AB8A-8ABA0FA863AB}"/>
              </a:ext>
            </a:extLst>
          </p:cNvPr>
          <p:cNvSpPr/>
          <p:nvPr userDrawn="1"/>
        </p:nvSpPr>
        <p:spPr>
          <a:xfrm>
            <a:off x="384464" y="1200641"/>
            <a:ext cx="8130886" cy="3267450"/>
          </a:xfrm>
          <a:prstGeom prst="rect">
            <a:avLst/>
          </a:prstGeom>
          <a:solidFill>
            <a:srgbClr val="F1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49" y="1822697"/>
            <a:ext cx="7632123" cy="2551876"/>
          </a:xfrm>
        </p:spPr>
        <p:txBody>
          <a:bodyPr lIns="90000">
            <a:normAutofit/>
          </a:bodyPr>
          <a:lstStyle>
            <a:lvl1pPr marL="285750" marR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400">
                <a:solidFill>
                  <a:srgbClr val="014BAC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6A576D-5D26-2F99-EB65-B3187A4FD116}"/>
              </a:ext>
            </a:extLst>
          </p:cNvPr>
          <p:cNvSpPr/>
          <p:nvPr userDrawn="1"/>
        </p:nvSpPr>
        <p:spPr>
          <a:xfrm flipV="1">
            <a:off x="0" y="5097781"/>
            <a:ext cx="9144000" cy="45719"/>
          </a:xfrm>
          <a:prstGeom prst="rect">
            <a:avLst/>
          </a:prstGeom>
          <a:solidFill>
            <a:srgbClr val="08B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05C7040-0651-72D7-478D-CA419F2EA4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49" y="4767263"/>
            <a:ext cx="8474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LT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AD7615EC-A8C9-0717-F20E-8204BE6BA3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35290" y="4767263"/>
            <a:ext cx="65983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LITHUANIAN UNIVERSITY OF HEALTH SCIENCES | FACULTY OF ODONTOLOGY</a:t>
            </a:r>
            <a:endParaRPr lang="en-LT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C4C0649-AADB-404A-0801-B89254385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0089" y="4767263"/>
            <a:ext cx="3252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BA287B7-41A9-9945-9C29-5A993AF19DD6}" type="slidenum">
              <a:rPr lang="en-LT" smtClean="0"/>
              <a:pPr/>
              <a:t>‹#›</a:t>
            </a:fld>
            <a:endParaRPr lang="en-LT" dirty="0"/>
          </a:p>
        </p:txBody>
      </p:sp>
      <p:pic>
        <p:nvPicPr>
          <p:cNvPr id="4" name="Picture 3" descr="A picture containing text, outdoor, device&#10;&#10;Description automatically generated">
            <a:extLst>
              <a:ext uri="{FF2B5EF4-FFF2-40B4-BE49-F238E27FC236}">
                <a16:creationId xmlns:a16="http://schemas.microsoft.com/office/drawing/2014/main" id="{4E72AA94-4D9B-FC26-771F-8A06FB1B80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1959" y="222805"/>
            <a:ext cx="776260" cy="776260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C7FB5D3-274D-1B97-3974-AD6D5214C5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7216" y="631323"/>
            <a:ext cx="4609680" cy="115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19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AEE2301-D105-EDCE-1611-45DC6FF6D79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4A7009-E510-F8A0-AB8A-8ABA0FA863AB}"/>
              </a:ext>
            </a:extLst>
          </p:cNvPr>
          <p:cNvSpPr/>
          <p:nvPr userDrawn="1"/>
        </p:nvSpPr>
        <p:spPr>
          <a:xfrm>
            <a:off x="628648" y="1178775"/>
            <a:ext cx="7886701" cy="3289316"/>
          </a:xfrm>
          <a:prstGeom prst="rect">
            <a:avLst/>
          </a:prstGeom>
          <a:solidFill>
            <a:srgbClr val="F1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78251" y="1509293"/>
            <a:ext cx="7082521" cy="2865280"/>
          </a:xfrm>
        </p:spPr>
        <p:txBody>
          <a:bodyPr lIns="90000">
            <a:normAutofit/>
          </a:bodyPr>
          <a:lstStyle>
            <a:lvl1pPr marL="285750" marR="0" indent="-2857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400">
                <a:solidFill>
                  <a:srgbClr val="014BAC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6A576D-5D26-2F99-EB65-B3187A4FD116}"/>
              </a:ext>
            </a:extLst>
          </p:cNvPr>
          <p:cNvSpPr/>
          <p:nvPr userDrawn="1"/>
        </p:nvSpPr>
        <p:spPr>
          <a:xfrm flipV="1">
            <a:off x="0" y="5097781"/>
            <a:ext cx="9144000" cy="45719"/>
          </a:xfrm>
          <a:prstGeom prst="rect">
            <a:avLst/>
          </a:prstGeom>
          <a:solidFill>
            <a:srgbClr val="08B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8A097E7-DE8F-EBE7-BAD0-063EC886C8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49" y="4767263"/>
            <a:ext cx="8474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LT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79F17B86-0D35-AC0C-D085-EFF46756B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35290" y="4767263"/>
            <a:ext cx="65983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LITHUANIAN UNIVERSITY OF HEALTH SCIENCES | FACULTY OF ODONTOLOGY</a:t>
            </a:r>
            <a:endParaRPr lang="en-LT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CB3BD499-3BB1-F8FF-F5D2-A25570D752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0089" y="4767263"/>
            <a:ext cx="3252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BA287B7-41A9-9945-9C29-5A993AF19DD6}" type="slidenum">
              <a:rPr lang="en-LT" smtClean="0"/>
              <a:pPr/>
              <a:t>‹#›</a:t>
            </a:fld>
            <a:endParaRPr lang="en-LT" dirty="0"/>
          </a:p>
        </p:txBody>
      </p:sp>
      <p:pic>
        <p:nvPicPr>
          <p:cNvPr id="4" name="Picture 3" descr="A picture containing text, outdoor, device&#10;&#10;Description automatically generated">
            <a:extLst>
              <a:ext uri="{FF2B5EF4-FFF2-40B4-BE49-F238E27FC236}">
                <a16:creationId xmlns:a16="http://schemas.microsoft.com/office/drawing/2014/main" id="{A6807E57-8404-3E86-7A35-0457EB0959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1959" y="222805"/>
            <a:ext cx="776260" cy="77626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D6B01F6C-3B5C-35FB-1D6A-1E15F0EA10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-1066879" y="2378421"/>
            <a:ext cx="3389972" cy="84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193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2 daly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rgbClr val="08B0A0"/>
              </a:buClr>
              <a:defRPr sz="1400"/>
            </a:lvl1pPr>
            <a:lvl2pPr>
              <a:lnSpc>
                <a:spcPct val="100000"/>
              </a:lnSpc>
              <a:buClr>
                <a:srgbClr val="08B0A0"/>
              </a:buClr>
              <a:defRPr sz="1400"/>
            </a:lvl2pPr>
            <a:lvl3pPr>
              <a:lnSpc>
                <a:spcPct val="100000"/>
              </a:lnSpc>
              <a:buClr>
                <a:srgbClr val="08B0A0"/>
              </a:buClr>
              <a:defRPr sz="1400"/>
            </a:lvl3pPr>
          </a:lstStyle>
          <a:p>
            <a:pPr lvl="0"/>
            <a:r>
              <a:rPr lang="en-GB" dirty="0"/>
              <a:t>Lorem ipsum </a:t>
            </a:r>
          </a:p>
          <a:p>
            <a:pPr lvl="0"/>
            <a:r>
              <a:rPr lang="en-GB" dirty="0"/>
              <a:t>Lorem ipsum</a:t>
            </a:r>
          </a:p>
          <a:p>
            <a:pPr lvl="1"/>
            <a:r>
              <a:rPr lang="en-GB" dirty="0"/>
              <a:t>Lorem ipsum</a:t>
            </a:r>
          </a:p>
          <a:p>
            <a:pPr lvl="1"/>
            <a:r>
              <a:rPr lang="en-GB" dirty="0"/>
              <a:t>Lorem ipsum</a:t>
            </a:r>
          </a:p>
          <a:p>
            <a:pPr lvl="2"/>
            <a:r>
              <a:rPr lang="en-GB" dirty="0"/>
              <a:t>Lorem ipsum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rgbClr val="08B0A0"/>
              </a:buClr>
              <a:defRPr sz="1400"/>
            </a:lvl1pPr>
            <a:lvl2pPr>
              <a:lnSpc>
                <a:spcPct val="100000"/>
              </a:lnSpc>
              <a:buClr>
                <a:srgbClr val="08B0A0"/>
              </a:buClr>
              <a:defRPr sz="1400"/>
            </a:lvl2pPr>
            <a:lvl3pPr>
              <a:lnSpc>
                <a:spcPct val="100000"/>
              </a:lnSpc>
              <a:buClr>
                <a:srgbClr val="08B0A0"/>
              </a:buClr>
              <a:defRPr sz="1400"/>
            </a:lvl3pPr>
          </a:lstStyle>
          <a:p>
            <a:pPr lvl="0"/>
            <a:r>
              <a:rPr lang="en-GB" dirty="0"/>
              <a:t>Lorem ipsum </a:t>
            </a:r>
          </a:p>
          <a:p>
            <a:pPr lvl="0"/>
            <a:r>
              <a:rPr lang="en-GB" dirty="0"/>
              <a:t>Lorem ipsum</a:t>
            </a:r>
          </a:p>
          <a:p>
            <a:pPr lvl="1"/>
            <a:r>
              <a:rPr lang="en-GB" dirty="0"/>
              <a:t>Lorem ipsum</a:t>
            </a:r>
          </a:p>
          <a:p>
            <a:pPr lvl="1"/>
            <a:r>
              <a:rPr lang="en-GB" dirty="0"/>
              <a:t>Lorem ipsum</a:t>
            </a:r>
          </a:p>
          <a:p>
            <a:pPr lvl="2"/>
            <a:r>
              <a:rPr lang="en-GB" dirty="0"/>
              <a:t>Lorem ipsum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851973-0EA4-CF67-074B-964F7C95E150}"/>
              </a:ext>
            </a:extLst>
          </p:cNvPr>
          <p:cNvSpPr/>
          <p:nvPr userDrawn="1"/>
        </p:nvSpPr>
        <p:spPr>
          <a:xfrm flipV="1">
            <a:off x="0" y="5097781"/>
            <a:ext cx="9144000" cy="45719"/>
          </a:xfrm>
          <a:prstGeom prst="rect">
            <a:avLst/>
          </a:prstGeom>
          <a:solidFill>
            <a:srgbClr val="08B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305A09E-DEB2-A918-8235-8CB7DD391B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49" y="4767263"/>
            <a:ext cx="8474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L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8E311DDD-DCBC-E34B-BDC7-B444A9068C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35290" y="4767263"/>
            <a:ext cx="65983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LITHUANIAN UNIVERSITY OF HEALTH SCIENCES | FACULTY OF ODONTOLOGY</a:t>
            </a:r>
            <a:endParaRPr lang="en-LT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B3773A8-4E2E-CA13-D9BA-94DDB447A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0089" y="4767263"/>
            <a:ext cx="3252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BA287B7-41A9-9945-9C29-5A993AF19DD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C95CF9-7CA0-D311-FA2C-0AAE1351FF28}"/>
              </a:ext>
            </a:extLst>
          </p:cNvPr>
          <p:cNvSpPr/>
          <p:nvPr userDrawn="1"/>
        </p:nvSpPr>
        <p:spPr>
          <a:xfrm>
            <a:off x="724957" y="393105"/>
            <a:ext cx="50799" cy="755650"/>
          </a:xfrm>
          <a:prstGeom prst="rect">
            <a:avLst/>
          </a:prstGeom>
          <a:solidFill>
            <a:srgbClr val="08B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A343AAD-5B3D-62A8-6F85-43430E5BCA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9671" y="389819"/>
            <a:ext cx="7737370" cy="75565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LT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158945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2 daly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324690"/>
            <a:ext cx="3868340" cy="429100"/>
          </a:xfrm>
        </p:spPr>
        <p:txBody>
          <a:bodyPr anchor="b"/>
          <a:lstStyle>
            <a:lvl1pPr marL="0" indent="0">
              <a:buNone/>
              <a:defRPr sz="1800" b="0">
                <a:ln>
                  <a:noFill/>
                </a:ln>
                <a:solidFill>
                  <a:srgbClr val="08B0A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LT" dirty="0"/>
              <a:t>HEADER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08B0A0"/>
              </a:buClr>
              <a:buFont typeface="Arial" panose="020B0604020202020204" pitchFamily="34" charset="0"/>
              <a:buNone/>
              <a:defRPr sz="1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Nam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, gravida vitae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,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mi. Maecenas </a:t>
            </a:r>
            <a:r>
              <a:rPr lang="en-GB" dirty="0" err="1"/>
              <a:t>volutpat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dictum. </a:t>
            </a:r>
            <a:r>
              <a:rPr lang="en-GB" dirty="0" err="1"/>
              <a:t>Nullam</a:t>
            </a:r>
            <a:r>
              <a:rPr lang="en-GB" dirty="0"/>
              <a:t> gravida </a:t>
            </a:r>
            <a:r>
              <a:rPr lang="en-GB" dirty="0" err="1"/>
              <a:t>orci</a:t>
            </a:r>
            <a:r>
              <a:rPr lang="en-GB" dirty="0"/>
              <a:t> id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. Nam </a:t>
            </a:r>
            <a:r>
              <a:rPr lang="en-GB" dirty="0" err="1"/>
              <a:t>risus</a:t>
            </a:r>
            <a:r>
              <a:rPr lang="en-GB" dirty="0"/>
              <a:t> ante,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vitae,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. Donec </a:t>
            </a:r>
            <a:r>
              <a:rPr lang="en-GB" dirty="0" err="1"/>
              <a:t>varius</a:t>
            </a:r>
            <a:r>
              <a:rPr lang="en-GB" dirty="0"/>
              <a:t> lorem eros, a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semper </a:t>
            </a:r>
            <a:r>
              <a:rPr lang="en-GB" dirty="0" err="1"/>
              <a:t>eu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324690"/>
            <a:ext cx="3887391" cy="429100"/>
          </a:xfrm>
        </p:spPr>
        <p:txBody>
          <a:bodyPr anchor="b"/>
          <a:lstStyle>
            <a:lvl1pPr marL="0" indent="0">
              <a:buNone/>
              <a:defRPr sz="1800" b="0">
                <a:ln>
                  <a:noFill/>
                </a:ln>
                <a:solidFill>
                  <a:srgbClr val="08B0A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LT" dirty="0"/>
              <a:t>HEADER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8B0A0"/>
              </a:buClr>
              <a:buSzTx/>
              <a:buFont typeface="Arial" panose="020B0604020202020204" pitchFamily="34" charset="0"/>
              <a:buNone/>
              <a:tabLst/>
              <a:defRPr sz="1400"/>
            </a:lvl1pPr>
            <a:lvl2pPr marL="342900" indent="0">
              <a:buFont typeface="Arial" panose="020B0604020202020204" pitchFamily="34" charset="0"/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Nam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, gravida vitae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,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mi. Maecenas </a:t>
            </a:r>
            <a:r>
              <a:rPr lang="en-GB" dirty="0" err="1"/>
              <a:t>volutpat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dictum. </a:t>
            </a:r>
            <a:r>
              <a:rPr lang="en-GB" dirty="0" err="1"/>
              <a:t>Nullam</a:t>
            </a:r>
            <a:r>
              <a:rPr lang="en-GB" dirty="0"/>
              <a:t> gravida </a:t>
            </a:r>
            <a:r>
              <a:rPr lang="en-GB" dirty="0" err="1"/>
              <a:t>orci</a:t>
            </a:r>
            <a:r>
              <a:rPr lang="en-GB" dirty="0"/>
              <a:t> id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. Nam </a:t>
            </a:r>
            <a:r>
              <a:rPr lang="en-GB" dirty="0" err="1"/>
              <a:t>risus</a:t>
            </a:r>
            <a:r>
              <a:rPr lang="en-GB" dirty="0"/>
              <a:t> ante,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vitae,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. Donec </a:t>
            </a:r>
            <a:r>
              <a:rPr lang="en-GB" dirty="0" err="1"/>
              <a:t>varius</a:t>
            </a:r>
            <a:r>
              <a:rPr lang="en-GB" dirty="0"/>
              <a:t> lorem eros, a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semper </a:t>
            </a:r>
            <a:r>
              <a:rPr lang="en-GB" dirty="0" err="1"/>
              <a:t>eu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34708D-08D6-2CC0-4A8E-4CB83714ED28}"/>
              </a:ext>
            </a:extLst>
          </p:cNvPr>
          <p:cNvSpPr/>
          <p:nvPr userDrawn="1"/>
        </p:nvSpPr>
        <p:spPr>
          <a:xfrm flipV="1">
            <a:off x="0" y="5097781"/>
            <a:ext cx="9144000" cy="45719"/>
          </a:xfrm>
          <a:prstGeom prst="rect">
            <a:avLst/>
          </a:prstGeom>
          <a:solidFill>
            <a:srgbClr val="08B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4AEDD08-2085-A856-BB73-C5DD61E86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49" y="4767263"/>
            <a:ext cx="8474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LT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FBBF41BC-07AA-C0BF-500A-EEF251CC220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535290" y="4767263"/>
            <a:ext cx="65983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LITHUANIAN UNIVERSITY OF HEALTH SCIENCES | FACULTY OF ODONTOLOGY</a:t>
            </a:r>
            <a:endParaRPr lang="en-LT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245151C-0ACD-7ED4-8C3F-1BC1E1102E5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190089" y="4767263"/>
            <a:ext cx="3252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BA287B7-41A9-9945-9C29-5A993AF19DD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93AEED-AEE2-E5F2-10D6-968A1C3F3976}"/>
              </a:ext>
            </a:extLst>
          </p:cNvPr>
          <p:cNvSpPr/>
          <p:nvPr userDrawn="1"/>
        </p:nvSpPr>
        <p:spPr>
          <a:xfrm>
            <a:off x="724957" y="393105"/>
            <a:ext cx="50799" cy="755650"/>
          </a:xfrm>
          <a:prstGeom prst="rect">
            <a:avLst/>
          </a:prstGeom>
          <a:solidFill>
            <a:srgbClr val="08B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60DF715-0D13-F88C-17FE-76F8E4B539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3887" y="503908"/>
            <a:ext cx="7723512" cy="357136"/>
          </a:xfrm>
        </p:spPr>
        <p:txBody>
          <a:bodyPr anchor="b">
            <a:noAutofit/>
          </a:bodyPr>
          <a:lstStyle>
            <a:lvl1pPr algn="l">
              <a:defRPr sz="2600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7305B26F-1106-EA88-125F-EEA1216F66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4687" y="792584"/>
            <a:ext cx="7732712" cy="261937"/>
          </a:xfrm>
        </p:spPr>
        <p:txBody>
          <a:bodyPr>
            <a:noAutofit/>
          </a:bodyPr>
          <a:lstStyle>
            <a:lvl1pPr marL="0" indent="0">
              <a:buNone/>
              <a:defRPr sz="1500">
                <a:ln>
                  <a:noFill/>
                </a:ln>
                <a:solidFill>
                  <a:srgbClr val="08B0A0"/>
                </a:solidFill>
              </a:defRPr>
            </a:lvl1pPr>
          </a:lstStyle>
          <a:p>
            <a:r>
              <a:rPr lang="en-GB" sz="1600" dirty="0">
                <a:solidFill>
                  <a:srgbClr val="0B89ED"/>
                </a:solidFill>
              </a:rPr>
              <a:t>Subtitle</a:t>
            </a:r>
            <a:endParaRPr lang="en-US" sz="1600" dirty="0">
              <a:solidFill>
                <a:srgbClr val="0B89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729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a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537097"/>
            <a:ext cx="4629150" cy="27846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>
            <a:normAutofit/>
          </a:bodyPr>
          <a:lstStyle>
            <a:lvl1pPr marL="0" indent="0">
              <a:buClr>
                <a:srgbClr val="08B0A0"/>
              </a:buClr>
              <a:buFont typeface="Arial" panose="020B0604020202020204" pitchFamily="34" charset="0"/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Nam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, gravida vitae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,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mi. Maecenas </a:t>
            </a:r>
            <a:r>
              <a:rPr lang="en-GB" dirty="0" err="1"/>
              <a:t>volutpat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dictum. </a:t>
            </a:r>
            <a:r>
              <a:rPr lang="en-GB" dirty="0" err="1"/>
              <a:t>Nullam</a:t>
            </a:r>
            <a:r>
              <a:rPr lang="en-GB" dirty="0"/>
              <a:t> gravida </a:t>
            </a:r>
            <a:r>
              <a:rPr lang="en-GB" dirty="0" err="1"/>
              <a:t>orci</a:t>
            </a:r>
            <a:r>
              <a:rPr lang="en-GB" dirty="0"/>
              <a:t> id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. Nam </a:t>
            </a:r>
            <a:r>
              <a:rPr lang="en-GB" dirty="0" err="1"/>
              <a:t>risus</a:t>
            </a:r>
            <a:r>
              <a:rPr lang="en-GB" dirty="0"/>
              <a:t> ante,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vitae,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. Donec </a:t>
            </a:r>
            <a:r>
              <a:rPr lang="en-GB" dirty="0" err="1"/>
              <a:t>varius</a:t>
            </a:r>
            <a:r>
              <a:rPr lang="en-GB" dirty="0"/>
              <a:t> lorem eros, a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semper </a:t>
            </a:r>
            <a:r>
              <a:rPr lang="en-GB" dirty="0" err="1"/>
              <a:t>eu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7CC4DE-199E-78A1-1015-19F0164B18D0}"/>
              </a:ext>
            </a:extLst>
          </p:cNvPr>
          <p:cNvSpPr/>
          <p:nvPr userDrawn="1"/>
        </p:nvSpPr>
        <p:spPr>
          <a:xfrm flipV="1">
            <a:off x="0" y="5097781"/>
            <a:ext cx="9144000" cy="45719"/>
          </a:xfrm>
          <a:prstGeom prst="rect">
            <a:avLst/>
          </a:prstGeom>
          <a:solidFill>
            <a:srgbClr val="08B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986AF4-9006-FF49-7CB2-9A22D0087AC2}"/>
              </a:ext>
            </a:extLst>
          </p:cNvPr>
          <p:cNvSpPr/>
          <p:nvPr userDrawn="1"/>
        </p:nvSpPr>
        <p:spPr>
          <a:xfrm rot="16200000">
            <a:off x="6161512" y="2047671"/>
            <a:ext cx="83845" cy="4632084"/>
          </a:xfrm>
          <a:prstGeom prst="rect">
            <a:avLst/>
          </a:prstGeom>
          <a:solidFill>
            <a:srgbClr val="9DF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7341F1A-BA73-D76D-E22E-B0A7EC0BA6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49" y="4767263"/>
            <a:ext cx="8474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LT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B6139B0-6F7C-6150-AC3A-DF24C52D2B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35290" y="4767263"/>
            <a:ext cx="65983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LITHUANIAN UNIVERSITY OF HEALTH SCIENCES | FACULTY OF ODONTOLOGY</a:t>
            </a:r>
            <a:endParaRPr lang="en-LT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6F6C9B5-F56B-E9B1-8757-4CA3A89B44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0089" y="4767263"/>
            <a:ext cx="3252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BA287B7-41A9-9945-9C29-5A993AF19DD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7FD0DF-3798-820E-884C-A47F2FB9F61C}"/>
              </a:ext>
            </a:extLst>
          </p:cNvPr>
          <p:cNvSpPr/>
          <p:nvPr userDrawn="1"/>
        </p:nvSpPr>
        <p:spPr>
          <a:xfrm>
            <a:off x="724957" y="393105"/>
            <a:ext cx="50799" cy="755650"/>
          </a:xfrm>
          <a:prstGeom prst="rect">
            <a:avLst/>
          </a:prstGeom>
          <a:solidFill>
            <a:srgbClr val="08B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9D936F9-9617-3C7C-F5BD-CDD5A69A19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9671" y="389819"/>
            <a:ext cx="7737370" cy="75565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LT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896342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a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8649" y="1543051"/>
            <a:ext cx="7886274" cy="1028700"/>
          </a:xfrm>
        </p:spPr>
        <p:txBody>
          <a:bodyPr>
            <a:normAutofit/>
          </a:bodyPr>
          <a:lstStyle>
            <a:lvl1pPr marL="0" indent="0">
              <a:buClr>
                <a:srgbClr val="08B0A0"/>
              </a:buClr>
              <a:buFont typeface="Arial" panose="020B0604020202020204" pitchFamily="34" charset="0"/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Nam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, gravida vitae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,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mi. Maecenas </a:t>
            </a:r>
            <a:r>
              <a:rPr lang="en-GB" dirty="0" err="1"/>
              <a:t>volutpat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dictum. </a:t>
            </a:r>
            <a:r>
              <a:rPr lang="en-GB" dirty="0" err="1"/>
              <a:t>Nullam</a:t>
            </a:r>
            <a:r>
              <a:rPr lang="en-GB" dirty="0"/>
              <a:t> gravida </a:t>
            </a:r>
            <a:r>
              <a:rPr lang="en-GB" dirty="0" err="1"/>
              <a:t>orci</a:t>
            </a:r>
            <a:r>
              <a:rPr lang="en-GB" dirty="0"/>
              <a:t> id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. Nam </a:t>
            </a:r>
            <a:r>
              <a:rPr lang="en-GB" dirty="0" err="1"/>
              <a:t>risus</a:t>
            </a:r>
            <a:r>
              <a:rPr lang="en-GB" dirty="0"/>
              <a:t> ante,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vitae,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. Donec </a:t>
            </a:r>
            <a:r>
              <a:rPr lang="en-GB" dirty="0" err="1"/>
              <a:t>varius</a:t>
            </a:r>
            <a:r>
              <a:rPr lang="en-GB" dirty="0"/>
              <a:t> lorem eros, a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semper </a:t>
            </a:r>
            <a:r>
              <a:rPr lang="en-GB" dirty="0" err="1"/>
              <a:t>eu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7CC4DE-199E-78A1-1015-19F0164B18D0}"/>
              </a:ext>
            </a:extLst>
          </p:cNvPr>
          <p:cNvSpPr/>
          <p:nvPr userDrawn="1"/>
        </p:nvSpPr>
        <p:spPr>
          <a:xfrm flipV="1">
            <a:off x="0" y="5097781"/>
            <a:ext cx="9144000" cy="45719"/>
          </a:xfrm>
          <a:prstGeom prst="rect">
            <a:avLst/>
          </a:prstGeom>
          <a:solidFill>
            <a:srgbClr val="08B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B8D52B9-4A99-ED20-C1D3-0465270D7A28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629079" y="2681323"/>
            <a:ext cx="3853545" cy="1631367"/>
          </a:xfrm>
        </p:spPr>
        <p:txBody>
          <a:bodyPr anchor="t">
            <a:normAutofit/>
          </a:bodyPr>
          <a:lstStyle>
            <a:lvl1pPr marL="0" indent="0" algn="l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52E9E1C-0F02-877F-176D-DC9586492FDD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4661377" y="2681323"/>
            <a:ext cx="3853545" cy="1631367"/>
          </a:xfrm>
        </p:spPr>
        <p:txBody>
          <a:bodyPr anchor="t">
            <a:normAutofit/>
          </a:bodyPr>
          <a:lstStyle>
            <a:lvl1pPr marL="0" indent="0" algn="l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7726D7-21E7-3334-FCCE-B210A1CA3B7C}"/>
              </a:ext>
            </a:extLst>
          </p:cNvPr>
          <p:cNvSpPr/>
          <p:nvPr userDrawn="1"/>
        </p:nvSpPr>
        <p:spPr>
          <a:xfrm rot="16200000">
            <a:off x="2513103" y="2428237"/>
            <a:ext cx="84640" cy="3853547"/>
          </a:xfrm>
          <a:prstGeom prst="rect">
            <a:avLst/>
          </a:prstGeom>
          <a:solidFill>
            <a:srgbClr val="9DF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40CC9F-C584-D4F1-F872-145E1D36139F}"/>
              </a:ext>
            </a:extLst>
          </p:cNvPr>
          <p:cNvSpPr/>
          <p:nvPr userDrawn="1"/>
        </p:nvSpPr>
        <p:spPr>
          <a:xfrm rot="16200000">
            <a:off x="6545831" y="2428237"/>
            <a:ext cx="84640" cy="3853547"/>
          </a:xfrm>
          <a:prstGeom prst="rect">
            <a:avLst/>
          </a:prstGeom>
          <a:solidFill>
            <a:srgbClr val="9DF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6EA7EC3-41C5-B369-B7A0-E9F51509F5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49" y="4767263"/>
            <a:ext cx="8474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LT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57929578-FC3E-E902-5160-E945A0D333D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535290" y="4767263"/>
            <a:ext cx="65983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LITHUANIAN UNIVERSITY OF HEALTH SCIENCES | FACULTY OF ODONTOLOGY</a:t>
            </a:r>
            <a:endParaRPr lang="en-LT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9295D01-5797-6BFD-47C5-2DC6145FD6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0089" y="4767263"/>
            <a:ext cx="3252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BA287B7-41A9-9945-9C29-5A993AF19DD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C4A37E-B951-EB7A-58A0-1C397D844CE9}"/>
              </a:ext>
            </a:extLst>
          </p:cNvPr>
          <p:cNvSpPr/>
          <p:nvPr userDrawn="1"/>
        </p:nvSpPr>
        <p:spPr>
          <a:xfrm>
            <a:off x="724957" y="393105"/>
            <a:ext cx="50799" cy="755650"/>
          </a:xfrm>
          <a:prstGeom prst="rect">
            <a:avLst/>
          </a:prstGeom>
          <a:solidFill>
            <a:srgbClr val="08B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23E4353-D16B-A260-C5BE-9B43D661F0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9671" y="389819"/>
            <a:ext cx="7737370" cy="75565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LT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4099384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a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05388" y="2681323"/>
            <a:ext cx="2509961" cy="1626820"/>
          </a:xfrm>
        </p:spPr>
        <p:txBody>
          <a:bodyPr anchor="t">
            <a:normAutofit/>
          </a:bodyPr>
          <a:lstStyle>
            <a:lvl1pPr marL="0" indent="0" algn="l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7459" y="1543051"/>
            <a:ext cx="7886699" cy="1028700"/>
          </a:xfrm>
        </p:spPr>
        <p:txBody>
          <a:bodyPr>
            <a:normAutofit/>
          </a:bodyPr>
          <a:lstStyle>
            <a:lvl1pPr marL="0" indent="0">
              <a:buClr>
                <a:srgbClr val="08B0A0"/>
              </a:buClr>
              <a:buFont typeface="Arial" panose="020B0604020202020204" pitchFamily="34" charset="0"/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Nam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, gravida vitae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,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mi. Maecenas </a:t>
            </a:r>
            <a:r>
              <a:rPr lang="en-GB" dirty="0" err="1"/>
              <a:t>volutpat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dictum. </a:t>
            </a:r>
            <a:r>
              <a:rPr lang="en-GB" dirty="0" err="1"/>
              <a:t>Nullam</a:t>
            </a:r>
            <a:r>
              <a:rPr lang="en-GB" dirty="0"/>
              <a:t> gravida </a:t>
            </a:r>
            <a:r>
              <a:rPr lang="en-GB" dirty="0" err="1"/>
              <a:t>orci</a:t>
            </a:r>
            <a:r>
              <a:rPr lang="en-GB" dirty="0"/>
              <a:t> id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7CC4DE-199E-78A1-1015-19F0164B18D0}"/>
              </a:ext>
            </a:extLst>
          </p:cNvPr>
          <p:cNvSpPr/>
          <p:nvPr userDrawn="1"/>
        </p:nvSpPr>
        <p:spPr>
          <a:xfrm flipV="1">
            <a:off x="0" y="5097781"/>
            <a:ext cx="9144000" cy="45719"/>
          </a:xfrm>
          <a:prstGeom prst="rect">
            <a:avLst/>
          </a:prstGeom>
          <a:solidFill>
            <a:srgbClr val="08B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B8D52B9-4A99-ED20-C1D3-0465270D7A28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627459" y="2681323"/>
            <a:ext cx="2509961" cy="1626820"/>
          </a:xfrm>
        </p:spPr>
        <p:txBody>
          <a:bodyPr anchor="t">
            <a:normAutofit/>
          </a:bodyPr>
          <a:lstStyle>
            <a:lvl1pPr marL="0" indent="0" algn="l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52E9E1C-0F02-877F-176D-DC9586492FDD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3316423" y="2681323"/>
            <a:ext cx="2509961" cy="1626820"/>
          </a:xfrm>
        </p:spPr>
        <p:txBody>
          <a:bodyPr anchor="t">
            <a:normAutofit/>
          </a:bodyPr>
          <a:lstStyle>
            <a:lvl1pPr marL="0" indent="0" algn="l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B0A5A3-D62E-F5C6-1ADB-D2EA81797932}"/>
              </a:ext>
            </a:extLst>
          </p:cNvPr>
          <p:cNvSpPr/>
          <p:nvPr userDrawn="1"/>
        </p:nvSpPr>
        <p:spPr>
          <a:xfrm rot="16200000">
            <a:off x="1840715" y="3100625"/>
            <a:ext cx="84639" cy="2508771"/>
          </a:xfrm>
          <a:prstGeom prst="rect">
            <a:avLst/>
          </a:prstGeom>
          <a:solidFill>
            <a:srgbClr val="9DF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21AB99-ED19-ABA1-C994-0BDA9A988463}"/>
              </a:ext>
            </a:extLst>
          </p:cNvPr>
          <p:cNvSpPr/>
          <p:nvPr userDrawn="1"/>
        </p:nvSpPr>
        <p:spPr>
          <a:xfrm rot="16200000">
            <a:off x="4529679" y="3100625"/>
            <a:ext cx="84639" cy="2508771"/>
          </a:xfrm>
          <a:prstGeom prst="rect">
            <a:avLst/>
          </a:prstGeom>
          <a:solidFill>
            <a:srgbClr val="9DF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5C3090-9618-7F71-E90A-8BFFCEB253B7}"/>
              </a:ext>
            </a:extLst>
          </p:cNvPr>
          <p:cNvSpPr/>
          <p:nvPr userDrawn="1"/>
        </p:nvSpPr>
        <p:spPr>
          <a:xfrm rot="16200000">
            <a:off x="7217453" y="3100624"/>
            <a:ext cx="84639" cy="2508771"/>
          </a:xfrm>
          <a:prstGeom prst="rect">
            <a:avLst/>
          </a:prstGeom>
          <a:solidFill>
            <a:srgbClr val="9DF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3E0F429-C11B-F98A-F773-E1E6D8B65B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49" y="4767263"/>
            <a:ext cx="8474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LT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E3E54CB9-C2D6-849A-2B02-25E273049E7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535290" y="4767263"/>
            <a:ext cx="65983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LITHUANIAN UNIVERSITY OF HEALTH SCIENCES | FACULTY OF ODONTOLOGY</a:t>
            </a:r>
            <a:endParaRPr lang="en-LT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3D9FD737-9323-C757-E519-20CD9CAE08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0089" y="4767263"/>
            <a:ext cx="3252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BA287B7-41A9-9945-9C29-5A993AF19DD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4BB73C-3BBA-D0B1-C19C-9AF023C78FCD}"/>
              </a:ext>
            </a:extLst>
          </p:cNvPr>
          <p:cNvSpPr/>
          <p:nvPr userDrawn="1"/>
        </p:nvSpPr>
        <p:spPr>
          <a:xfrm>
            <a:off x="724957" y="393105"/>
            <a:ext cx="50799" cy="755650"/>
          </a:xfrm>
          <a:prstGeom prst="rect">
            <a:avLst/>
          </a:prstGeom>
          <a:solidFill>
            <a:srgbClr val="08B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A7A3F5AA-1D7B-E6CD-4E41-09772D94AB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9671" y="389819"/>
            <a:ext cx="7737370" cy="75565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LT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431916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744FE60-DAF2-22C5-1CC5-DEB770744A0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3F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35290" y="4767263"/>
            <a:ext cx="65983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LITHUANIAN UNIVERSITY OF HEALTH SCIENCES | FACULTY OF ODONTOLOGY</a:t>
            </a:r>
            <a:endParaRPr lang="en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49" y="4767263"/>
            <a:ext cx="8474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0089" y="4767263"/>
            <a:ext cx="3252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BA287B7-41A9-9945-9C29-5A993AF19DD6}" type="slidenum">
              <a:rPr lang="en-LT" smtClean="0"/>
              <a:pPr/>
              <a:t>‹#›</a:t>
            </a:fld>
            <a:endParaRPr lang="en-LT" dirty="0"/>
          </a:p>
        </p:txBody>
      </p:sp>
      <p:pic>
        <p:nvPicPr>
          <p:cNvPr id="8" name="Picture 7" descr="A picture containing text, outdoor, device&#10;&#10;Description automatically generated">
            <a:extLst>
              <a:ext uri="{FF2B5EF4-FFF2-40B4-BE49-F238E27FC236}">
                <a16:creationId xmlns:a16="http://schemas.microsoft.com/office/drawing/2014/main" id="{D4B0B239-33F9-6508-77B5-4B276F1DB3E8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7801959" y="222805"/>
            <a:ext cx="776260" cy="77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5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4" r:id="rId3"/>
    <p:sldLayoutId id="2147483685" r:id="rId4"/>
    <p:sldLayoutId id="2147483664" r:id="rId5"/>
    <p:sldLayoutId id="2147483665" r:id="rId6"/>
    <p:sldLayoutId id="2147483669" r:id="rId7"/>
    <p:sldLayoutId id="2147483680" r:id="rId8"/>
    <p:sldLayoutId id="2147483679" r:id="rId9"/>
    <p:sldLayoutId id="2147483672" r:id="rId10"/>
    <p:sldLayoutId id="2147483687" r:id="rId11"/>
    <p:sldLayoutId id="2147483673" r:id="rId12"/>
    <p:sldLayoutId id="2147483674" r:id="rId13"/>
    <p:sldLayoutId id="2147483686" r:id="rId14"/>
    <p:sldLayoutId id="2147483677" r:id="rId15"/>
    <p:sldLayoutId id="2147483678" r:id="rId16"/>
    <p:sldLayoutId id="2147483676" r:id="rId17"/>
    <p:sldLayoutId id="2147483670" r:id="rId18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rgbClr val="015AA7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600" b="0" i="0" kern="1200">
          <a:solidFill>
            <a:srgbClr val="015AA7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b="0" i="0" kern="1200">
          <a:solidFill>
            <a:srgbClr val="015AA7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b="0" i="0" kern="1200">
          <a:solidFill>
            <a:srgbClr val="015AA7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b="0" i="0" kern="1200">
          <a:solidFill>
            <a:srgbClr val="015AA7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b="0" i="0" kern="1200">
          <a:solidFill>
            <a:srgbClr val="015AA7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87797-DA86-A1B5-1029-F45DCB0877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LT" dirty="0"/>
              <a:t>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27E584E-B71F-0215-F516-42E83A5C764D}"/>
              </a:ext>
            </a:extLst>
          </p:cNvPr>
          <p:cNvSpPr txBox="1">
            <a:spLocks/>
          </p:cNvSpPr>
          <p:nvPr/>
        </p:nvSpPr>
        <p:spPr>
          <a:xfrm>
            <a:off x="669317" y="1317583"/>
            <a:ext cx="5635984" cy="18224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lt-LT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</a:t>
            </a:r>
            <a:endParaRPr lang="en-U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FC35C93-D487-01C8-0A5E-02D3D6ABDA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317" y="3179764"/>
            <a:ext cx="4692399" cy="521941"/>
          </a:xfrm>
        </p:spPr>
        <p:txBody>
          <a:bodyPr>
            <a:normAutofit/>
          </a:bodyPr>
          <a:lstStyle/>
          <a:p>
            <a:pPr algn="l"/>
            <a:r>
              <a:rPr lang="lt-LT" sz="24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Full</a:t>
            </a:r>
            <a:r>
              <a:rPr lang="lt-LT" sz="2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name</a:t>
            </a:r>
            <a:endParaRPr lang="en-US" sz="28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530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5607B2-75F9-C1EC-812A-151C25972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This editable slide is not part of the slide design.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Other charts must be created according to this design.</a:t>
            </a:r>
            <a:endParaRPr lang="en-L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3E676-71D7-F673-6E35-4230F51C80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LITHUANIAN UNIVERSITY OF HEALTH SCIENCES | FACULTY OF ODONTOLOGY</a:t>
            </a:r>
            <a:endParaRPr lang="en-L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9078B-1506-55DA-5AD0-3516467F43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A287B7-41A9-9945-9C29-5A993AF19DD6}" type="slidenum">
              <a:rPr lang="en-LT" smtClean="0"/>
              <a:pPr/>
              <a:t>10</a:t>
            </a:fld>
            <a:endParaRPr lang="en-LT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EE82D35-EA00-1677-E807-E19F7E1BDF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LT" dirty="0"/>
              <a:t>HEADER</a:t>
            </a:r>
          </a:p>
        </p:txBody>
      </p:sp>
      <p:graphicFrame>
        <p:nvGraphicFramePr>
          <p:cNvPr id="7" name="Picture Placeholder 11">
            <a:extLst>
              <a:ext uri="{FF2B5EF4-FFF2-40B4-BE49-F238E27FC236}">
                <a16:creationId xmlns:a16="http://schemas.microsoft.com/office/drawing/2014/main" id="{91003804-1B9B-0A2E-244A-880037796BEA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69301142"/>
              </p:ext>
            </p:extLst>
          </p:nvPr>
        </p:nvGraphicFramePr>
        <p:xfrm>
          <a:off x="3884613" y="1543050"/>
          <a:ext cx="4629150" cy="2852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5801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FA5490-A6B5-D271-CE0F-5099E514B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Clr>
                <a:srgbClr val="11B0A0"/>
              </a:buClr>
              <a:buFont typeface="Arial" panose="020B0604020202020204" pitchFamily="34" charset="0"/>
              <a:buChar char="•"/>
            </a:pPr>
            <a:r>
              <a:rPr lang="en-GB" dirty="0"/>
              <a:t>This editable slide is not part of the slide design.</a:t>
            </a:r>
          </a:p>
          <a:p>
            <a:pPr marL="285750" indent="-285750">
              <a:buClr>
                <a:srgbClr val="11B0A0"/>
              </a:buClr>
              <a:buFont typeface="Arial" panose="020B0604020202020204" pitchFamily="34" charset="0"/>
              <a:buChar char="•"/>
            </a:pPr>
            <a:r>
              <a:rPr lang="en-GB" dirty="0"/>
              <a:t>Other charts must be created according to this design.</a:t>
            </a:r>
            <a:endParaRPr lang="en-L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DD806-C235-BF2B-9A92-ABA3881A371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LITHUANIAN UNIVERSITY OF HEALTH SCIENCES | FACULTY OF ODONTOLOGY</a:t>
            </a:r>
            <a:endParaRPr lang="en-L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D06FE9-2E5D-D449-66F2-98A4B24D7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A287B7-41A9-9945-9C29-5A993AF19DD6}" type="slidenum">
              <a:rPr lang="en-LT" smtClean="0"/>
              <a:pPr/>
              <a:t>11</a:t>
            </a:fld>
            <a:endParaRPr lang="en-L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E857BB8-595F-958A-7C31-AD851CE47D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LT" dirty="0"/>
              <a:t>HEADER</a:t>
            </a:r>
          </a:p>
        </p:txBody>
      </p:sp>
      <p:graphicFrame>
        <p:nvGraphicFramePr>
          <p:cNvPr id="11" name="Chart Placeholder 19">
            <a:extLst>
              <a:ext uri="{FF2B5EF4-FFF2-40B4-BE49-F238E27FC236}">
                <a16:creationId xmlns:a16="http://schemas.microsoft.com/office/drawing/2014/main" id="{D534524D-B213-E5B4-2DEA-EE2857A46655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3333959531"/>
              </p:ext>
            </p:extLst>
          </p:nvPr>
        </p:nvGraphicFramePr>
        <p:xfrm>
          <a:off x="628650" y="2571750"/>
          <a:ext cx="3816350" cy="1824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Placeholder 19">
            <a:extLst>
              <a:ext uri="{FF2B5EF4-FFF2-40B4-BE49-F238E27FC236}">
                <a16:creationId xmlns:a16="http://schemas.microsoft.com/office/drawing/2014/main" id="{8037C114-A072-FE06-1081-43C401919FAC}"/>
              </a:ext>
            </a:extLst>
          </p:cNvPr>
          <p:cNvGraphicFramePr>
            <a:graphicFrameLocks noGrp="1"/>
          </p:cNvGraphicFramePr>
          <p:nvPr>
            <p:ph type="chart" sz="quarter" idx="16"/>
          </p:nvPr>
        </p:nvGraphicFramePr>
        <p:xfrm>
          <a:off x="4699000" y="2568575"/>
          <a:ext cx="3816350" cy="1824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4932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1D7F2B-2C90-93E3-A8F8-32E844456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Clr>
                <a:srgbClr val="0B89ED"/>
              </a:buClr>
              <a:buFont typeface="Arial" panose="020B0604020202020204" pitchFamily="34" charset="0"/>
              <a:buChar char="•"/>
            </a:pPr>
            <a:r>
              <a:rPr lang="en-GB" dirty="0"/>
              <a:t>This editable slide is not part of the slide design.</a:t>
            </a:r>
          </a:p>
          <a:p>
            <a:pPr marL="342900" indent="-342900">
              <a:buClr>
                <a:srgbClr val="0B89ED"/>
              </a:buClr>
              <a:buFont typeface="Arial" panose="020B0604020202020204" pitchFamily="34" charset="0"/>
              <a:buChar char="•"/>
            </a:pPr>
            <a:r>
              <a:rPr lang="en-GB" dirty="0"/>
              <a:t>Other charts must be created according to this design.</a:t>
            </a:r>
            <a:endParaRPr lang="en-L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32712-080E-7458-F538-A0C098B39D5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LITHUANIAN UNIVERSITY OF HEALTH SCIENCES | FACULTY OF ODONTOLOGY</a:t>
            </a:r>
            <a:endParaRPr lang="en-L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DF00EE-5E9B-3CD2-FFA4-302085B81C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A287B7-41A9-9945-9C29-5A993AF19DD6}" type="slidenum">
              <a:rPr lang="en-LT" smtClean="0"/>
              <a:pPr/>
              <a:t>12</a:t>
            </a:fld>
            <a:endParaRPr lang="en-LT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BBF2AB-CCF7-7560-72A5-BF74942994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LT" dirty="0"/>
              <a:t>HEADER</a:t>
            </a:r>
          </a:p>
        </p:txBody>
      </p:sp>
      <p:graphicFrame>
        <p:nvGraphicFramePr>
          <p:cNvPr id="7" name="Picture Placeholder 11">
            <a:extLst>
              <a:ext uri="{FF2B5EF4-FFF2-40B4-BE49-F238E27FC236}">
                <a16:creationId xmlns:a16="http://schemas.microsoft.com/office/drawing/2014/main" id="{4953F858-C7E7-D2D4-2778-87676FBD8CCD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578215343"/>
              </p:ext>
            </p:extLst>
          </p:nvPr>
        </p:nvGraphicFramePr>
        <p:xfrm>
          <a:off x="3884613" y="1543050"/>
          <a:ext cx="4629150" cy="2852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8881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C3DB57-287D-8A4F-065D-39DB2E4246E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This editable slide is not part of the slide design.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Other charts must be created according to this design.</a:t>
            </a:r>
            <a:endParaRPr lang="en-L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71853-7118-0082-29EE-786B47CFBE3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LITHUANIAN UNIVERSITY OF HEALTH SCIENCES | FACULTY OF ODONTOLOGY</a:t>
            </a:r>
            <a:endParaRPr lang="en-L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8558AA-4B65-5214-512E-C8AE369896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A287B7-41A9-9945-9C29-5A993AF19DD6}" type="slidenum">
              <a:rPr lang="en-LT" smtClean="0"/>
              <a:pPr/>
              <a:t>13</a:t>
            </a:fld>
            <a:endParaRPr lang="en-LT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3B8B6A-E7B6-8666-D2B7-46F5D8DDEB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LT" dirty="0"/>
              <a:t>HEADER</a:t>
            </a:r>
          </a:p>
        </p:txBody>
      </p:sp>
      <p:graphicFrame>
        <p:nvGraphicFramePr>
          <p:cNvPr id="7" name="Picture Placeholder 20">
            <a:extLst>
              <a:ext uri="{FF2B5EF4-FFF2-40B4-BE49-F238E27FC236}">
                <a16:creationId xmlns:a16="http://schemas.microsoft.com/office/drawing/2014/main" id="{E7120BD9-7FC8-A4D8-2C99-D10300D7E423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998239367"/>
              </p:ext>
            </p:extLst>
          </p:nvPr>
        </p:nvGraphicFramePr>
        <p:xfrm>
          <a:off x="628650" y="1543050"/>
          <a:ext cx="4629150" cy="2852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4364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B3FCC4-C46A-A228-B013-0629B0792EC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This editable slide is not part of the slide design.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Other charts must be created according to this design.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09382-B899-793F-6816-F838FD22C1E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LITHUANIAN UNIVERSITY OF HEALTH SCIENCES | FACULTY OF ODONTOLOGY</a:t>
            </a:r>
            <a:endParaRPr lang="en-L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956C27-DF17-D6D9-0A23-72C149DFD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A287B7-41A9-9945-9C29-5A993AF19DD6}" type="slidenum">
              <a:rPr lang="en-LT" smtClean="0"/>
              <a:pPr/>
              <a:t>14</a:t>
            </a:fld>
            <a:endParaRPr lang="en-LT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D06E8B-2046-2DF9-CE9D-257B6DFA93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LT" dirty="0"/>
              <a:t>HEADER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26210B66-979C-54E9-75E7-BB01B6B0EEE0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860542379"/>
              </p:ext>
            </p:extLst>
          </p:nvPr>
        </p:nvGraphicFramePr>
        <p:xfrm>
          <a:off x="628650" y="1543050"/>
          <a:ext cx="4629150" cy="2852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759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F71B81-09DE-3DE7-8FFC-B0F32444408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This editable slide is not part of the slide design.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Other charts must be created according to this design.</a:t>
            </a:r>
            <a:endParaRPr lang="en-L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6C4BF-3C36-9DF5-1EA7-24EE09A42E4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LITHUANIAN UNIVERSITY OF HEALTH SCIENCES | FACULTY OF ODONTOLOGY</a:t>
            </a:r>
            <a:endParaRPr lang="en-L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923EC3-ED29-A627-5E62-7C22CFD358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A287B7-41A9-9945-9C29-5A993AF19DD6}" type="slidenum">
              <a:rPr lang="en-LT" smtClean="0"/>
              <a:pPr/>
              <a:t>15</a:t>
            </a:fld>
            <a:endParaRPr lang="en-LT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B80315-DCF4-61D0-816A-37EF04D766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LT" dirty="0"/>
              <a:t>HEADER</a:t>
            </a:r>
          </a:p>
        </p:txBody>
      </p:sp>
      <p:graphicFrame>
        <p:nvGraphicFramePr>
          <p:cNvPr id="7" name="Picture Placeholder 12">
            <a:extLst>
              <a:ext uri="{FF2B5EF4-FFF2-40B4-BE49-F238E27FC236}">
                <a16:creationId xmlns:a16="http://schemas.microsoft.com/office/drawing/2014/main" id="{DD9B7C86-EA35-E5A0-8806-68E60A0D0182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507599843"/>
              </p:ext>
            </p:extLst>
          </p:nvPr>
        </p:nvGraphicFramePr>
        <p:xfrm>
          <a:off x="628650" y="2224088"/>
          <a:ext cx="7886700" cy="210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340">
                  <a:extLst>
                    <a:ext uri="{9D8B030D-6E8A-4147-A177-3AD203B41FA5}">
                      <a16:colId xmlns:a16="http://schemas.microsoft.com/office/drawing/2014/main" val="1665969285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3309539056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591015774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175304342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101290198"/>
                    </a:ext>
                  </a:extLst>
                </a:gridCol>
              </a:tblGrid>
              <a:tr h="350011">
                <a:tc>
                  <a:txBody>
                    <a:bodyPr/>
                    <a:lstStyle/>
                    <a:p>
                      <a:endParaRPr lang="en-LT" sz="1000" b="0" i="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00D2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Category 1</a:t>
                      </a:r>
                      <a:endParaRPr lang="en-LT" sz="1000" b="0" i="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00D2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Category 2</a:t>
                      </a:r>
                      <a:endParaRPr lang="en-LT" sz="1000" b="0" i="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00D2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Category 3</a:t>
                      </a:r>
                      <a:endParaRPr lang="en-LT" sz="1000" b="0" i="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00D2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Category 4</a:t>
                      </a:r>
                      <a:endParaRPr lang="en-LT" sz="1000" b="0" i="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00D2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971248"/>
                  </a:ext>
                </a:extLst>
              </a:tr>
              <a:tr h="350011">
                <a:tc>
                  <a:txBody>
                    <a:bodyPr/>
                    <a:lstStyle/>
                    <a:p>
                      <a:r>
                        <a:rPr lang="en-GB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Category 1.1.</a:t>
                      </a:r>
                      <a:endParaRPr lang="en-LT" sz="1000" b="0" i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1,6</a:t>
                      </a: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2,3</a:t>
                      </a: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2,2</a:t>
                      </a: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3,4</a:t>
                      </a: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872204"/>
                  </a:ext>
                </a:extLst>
              </a:tr>
              <a:tr h="35001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Category 2.1.</a:t>
                      </a:r>
                      <a:endParaRPr lang="en-LT" sz="1000" b="0" i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2,4</a:t>
                      </a: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1,1</a:t>
                      </a: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3,4</a:t>
                      </a: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1,4</a:t>
                      </a: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485062"/>
                  </a:ext>
                </a:extLst>
              </a:tr>
              <a:tr h="35001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Category 3.1.</a:t>
                      </a:r>
                      <a:endParaRPr lang="en-LT" sz="1000" b="0" i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3,6</a:t>
                      </a: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2,4</a:t>
                      </a: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1,6</a:t>
                      </a: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3,3</a:t>
                      </a: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26268"/>
                  </a:ext>
                </a:extLst>
              </a:tr>
              <a:tr h="35001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Category 4.1.</a:t>
                      </a:r>
                      <a:endParaRPr lang="en-LT" sz="1000" b="0" i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2,2</a:t>
                      </a: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1,7</a:t>
                      </a: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1,1</a:t>
                      </a: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2,2</a:t>
                      </a: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680419"/>
                  </a:ext>
                </a:extLst>
              </a:tr>
              <a:tr h="35001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Category 5.1.</a:t>
                      </a:r>
                      <a:endParaRPr lang="en-LT" sz="1000" b="0" i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1,3</a:t>
                      </a: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3,6</a:t>
                      </a: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1,3</a:t>
                      </a: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4,2</a:t>
                      </a: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113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4889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19A63E-7E52-BB16-33DF-9EECBE753BC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LITHUANIAN UNIVERSITY OF HEALTH SCIENCES | FACULTY OF ODONTOLOGY</a:t>
            </a:r>
            <a:endParaRPr lang="en-LT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EC5FBA-6ED5-9905-DB85-85E457B263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A287B7-41A9-9945-9C29-5A993AF19DD6}" type="slidenum">
              <a:rPr lang="en-LT" smtClean="0"/>
              <a:pPr/>
              <a:t>16</a:t>
            </a:fld>
            <a:endParaRPr lang="en-L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B4F368-0CA8-A30C-CEE6-8D6B58ADF6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LT" dirty="0"/>
              <a:t>HEADER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6E52A55-AD00-C682-2366-73FDFC26CE8B}"/>
              </a:ext>
            </a:extLst>
          </p:cNvPr>
          <p:cNvGrpSpPr/>
          <p:nvPr/>
        </p:nvGrpSpPr>
        <p:grpSpPr>
          <a:xfrm>
            <a:off x="626653" y="1362936"/>
            <a:ext cx="2517697" cy="3298537"/>
            <a:chOff x="3313150" y="1431890"/>
            <a:chExt cx="2517697" cy="329853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80442F0-1468-BA57-87C4-284E8237CA58}"/>
                </a:ext>
              </a:extLst>
            </p:cNvPr>
            <p:cNvSpPr/>
            <p:nvPr/>
          </p:nvSpPr>
          <p:spPr>
            <a:xfrm>
              <a:off x="3313150" y="1733866"/>
              <a:ext cx="2517697" cy="2661921"/>
            </a:xfrm>
            <a:prstGeom prst="rect">
              <a:avLst/>
            </a:prstGeom>
            <a:solidFill>
              <a:srgbClr val="DBD8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58C3F3E-595C-16B5-63C4-C3219DC4C4E8}"/>
                </a:ext>
              </a:extLst>
            </p:cNvPr>
            <p:cNvSpPr/>
            <p:nvPr/>
          </p:nvSpPr>
          <p:spPr>
            <a:xfrm>
              <a:off x="4264051" y="1431890"/>
              <a:ext cx="603950" cy="603950"/>
            </a:xfrm>
            <a:prstGeom prst="ellipse">
              <a:avLst/>
            </a:prstGeom>
            <a:solidFill>
              <a:srgbClr val="0AB0A0"/>
            </a:solidFill>
            <a:ln w="57150">
              <a:solidFill>
                <a:srgbClr val="F4F1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LT" sz="32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2A5448A8-4848-08C2-74C2-E7DC9FC8FFA3}"/>
                </a:ext>
              </a:extLst>
            </p:cNvPr>
            <p:cNvSpPr/>
            <p:nvPr/>
          </p:nvSpPr>
          <p:spPr>
            <a:xfrm rot="10800000">
              <a:off x="4183974" y="4395788"/>
              <a:ext cx="764103" cy="334639"/>
            </a:xfrm>
            <a:prstGeom prst="triangle">
              <a:avLst>
                <a:gd name="adj" fmla="val 47505"/>
              </a:avLst>
            </a:prstGeom>
            <a:solidFill>
              <a:srgbClr val="DBD8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AAB2426-D330-D858-740B-727D8DFEB497}"/>
                </a:ext>
              </a:extLst>
            </p:cNvPr>
            <p:cNvSpPr txBox="1"/>
            <p:nvPr/>
          </p:nvSpPr>
          <p:spPr>
            <a:xfrm>
              <a:off x="3380975" y="2571750"/>
              <a:ext cx="2351314" cy="1546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dolor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sit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adipiscing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Donec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placerat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egestas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sollicitudin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Praesent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eu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neque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tellus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Vivamus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ultricies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scelerisque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Nunc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tellus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sit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magna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accumsan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tristique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Integer fermentum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nibh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in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mollis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lang="en-LT" sz="1050" dirty="0">
                <a:solidFill>
                  <a:srgbClr val="015A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5063EDF-A5FF-1B03-BBDF-307957533FE9}"/>
                </a:ext>
              </a:extLst>
            </p:cNvPr>
            <p:cNvSpPr txBox="1"/>
            <p:nvPr/>
          </p:nvSpPr>
          <p:spPr>
            <a:xfrm>
              <a:off x="3380975" y="2147000"/>
              <a:ext cx="23666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</a:t>
              </a:r>
              <a:endParaRPr lang="en-LT" sz="1400" dirty="0">
                <a:solidFill>
                  <a:srgbClr val="015A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5C62A0B-4F3D-6E94-7E25-F612B335473A}"/>
              </a:ext>
            </a:extLst>
          </p:cNvPr>
          <p:cNvGrpSpPr/>
          <p:nvPr/>
        </p:nvGrpSpPr>
        <p:grpSpPr>
          <a:xfrm>
            <a:off x="3313151" y="1346603"/>
            <a:ext cx="2517697" cy="3298537"/>
            <a:chOff x="3313150" y="1431890"/>
            <a:chExt cx="2517697" cy="329853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D003D2E-D98B-5689-2CCC-B842FFE2D7D8}"/>
                </a:ext>
              </a:extLst>
            </p:cNvPr>
            <p:cNvSpPr/>
            <p:nvPr/>
          </p:nvSpPr>
          <p:spPr>
            <a:xfrm>
              <a:off x="3313150" y="1733866"/>
              <a:ext cx="2517697" cy="2661921"/>
            </a:xfrm>
            <a:prstGeom prst="rect">
              <a:avLst/>
            </a:prstGeom>
            <a:solidFill>
              <a:srgbClr val="DBD8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70CC592-9056-0E86-3EB8-85C56E90D7F8}"/>
                </a:ext>
              </a:extLst>
            </p:cNvPr>
            <p:cNvSpPr/>
            <p:nvPr/>
          </p:nvSpPr>
          <p:spPr>
            <a:xfrm>
              <a:off x="4264051" y="1431890"/>
              <a:ext cx="603950" cy="603950"/>
            </a:xfrm>
            <a:prstGeom prst="ellipse">
              <a:avLst/>
            </a:prstGeom>
            <a:solidFill>
              <a:srgbClr val="0AB0A0"/>
            </a:solidFill>
            <a:ln w="57150">
              <a:solidFill>
                <a:srgbClr val="F4F1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LT" sz="32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7" name="Triangle 16">
              <a:extLst>
                <a:ext uri="{FF2B5EF4-FFF2-40B4-BE49-F238E27FC236}">
                  <a16:creationId xmlns:a16="http://schemas.microsoft.com/office/drawing/2014/main" id="{755A013A-70A5-4561-646B-4CA83BB91B9F}"/>
                </a:ext>
              </a:extLst>
            </p:cNvPr>
            <p:cNvSpPr/>
            <p:nvPr/>
          </p:nvSpPr>
          <p:spPr>
            <a:xfrm rot="10800000">
              <a:off x="4183974" y="4395788"/>
              <a:ext cx="764103" cy="334639"/>
            </a:xfrm>
            <a:prstGeom prst="triangle">
              <a:avLst>
                <a:gd name="adj" fmla="val 47505"/>
              </a:avLst>
            </a:prstGeom>
            <a:solidFill>
              <a:srgbClr val="DBD8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5539999-5A6A-A458-2F7A-914322895873}"/>
                </a:ext>
              </a:extLst>
            </p:cNvPr>
            <p:cNvSpPr txBox="1"/>
            <p:nvPr/>
          </p:nvSpPr>
          <p:spPr>
            <a:xfrm>
              <a:off x="3380975" y="2571750"/>
              <a:ext cx="2351314" cy="1546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dolor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sit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adipiscing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Donec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placerat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egestas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sollicitudin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Praesent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eu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neque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tellus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Vivamus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ultricies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scelerisque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Nunc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tellus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sit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magna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accumsan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tristique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Integer fermentum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nibh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in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mollis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lang="en-LT" sz="1050" dirty="0">
                <a:solidFill>
                  <a:srgbClr val="015A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1607FFD-FFA5-9C05-8BFD-326C98989180}"/>
                </a:ext>
              </a:extLst>
            </p:cNvPr>
            <p:cNvSpPr txBox="1"/>
            <p:nvPr/>
          </p:nvSpPr>
          <p:spPr>
            <a:xfrm>
              <a:off x="3380975" y="2147000"/>
              <a:ext cx="23666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</a:t>
              </a:r>
              <a:endParaRPr lang="en-LT" sz="1400" dirty="0">
                <a:solidFill>
                  <a:srgbClr val="015A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B6D7D53-06B7-D37F-36C3-CA880F9020AF}"/>
              </a:ext>
            </a:extLst>
          </p:cNvPr>
          <p:cNvGrpSpPr/>
          <p:nvPr/>
        </p:nvGrpSpPr>
        <p:grpSpPr>
          <a:xfrm>
            <a:off x="5987702" y="1362936"/>
            <a:ext cx="2517697" cy="3298537"/>
            <a:chOff x="3313150" y="1431890"/>
            <a:chExt cx="2517697" cy="329853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38B6CF2-55E9-1BDF-9544-2A377E2F1283}"/>
                </a:ext>
              </a:extLst>
            </p:cNvPr>
            <p:cNvSpPr/>
            <p:nvPr/>
          </p:nvSpPr>
          <p:spPr>
            <a:xfrm>
              <a:off x="3313150" y="1733866"/>
              <a:ext cx="2517697" cy="2661921"/>
            </a:xfrm>
            <a:prstGeom prst="rect">
              <a:avLst/>
            </a:prstGeom>
            <a:solidFill>
              <a:srgbClr val="DBD8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2BE7E6A-3608-DBD8-97E1-C284BC480B1B}"/>
                </a:ext>
              </a:extLst>
            </p:cNvPr>
            <p:cNvSpPr/>
            <p:nvPr/>
          </p:nvSpPr>
          <p:spPr>
            <a:xfrm>
              <a:off x="4264051" y="1431890"/>
              <a:ext cx="603950" cy="603950"/>
            </a:xfrm>
            <a:prstGeom prst="ellipse">
              <a:avLst/>
            </a:prstGeom>
            <a:solidFill>
              <a:srgbClr val="0AB0A0"/>
            </a:solidFill>
            <a:ln w="57150">
              <a:solidFill>
                <a:srgbClr val="F4F1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LT" sz="32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23" name="Triangle 22">
              <a:extLst>
                <a:ext uri="{FF2B5EF4-FFF2-40B4-BE49-F238E27FC236}">
                  <a16:creationId xmlns:a16="http://schemas.microsoft.com/office/drawing/2014/main" id="{1E271864-F5E6-FA54-BC1C-7622C82718B6}"/>
                </a:ext>
              </a:extLst>
            </p:cNvPr>
            <p:cNvSpPr/>
            <p:nvPr/>
          </p:nvSpPr>
          <p:spPr>
            <a:xfrm rot="10800000">
              <a:off x="4183974" y="4395788"/>
              <a:ext cx="764103" cy="334639"/>
            </a:xfrm>
            <a:prstGeom prst="triangle">
              <a:avLst>
                <a:gd name="adj" fmla="val 47505"/>
              </a:avLst>
            </a:prstGeom>
            <a:solidFill>
              <a:srgbClr val="DBD8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612FCD5-9078-78A0-178A-607571C19D71}"/>
                </a:ext>
              </a:extLst>
            </p:cNvPr>
            <p:cNvSpPr txBox="1"/>
            <p:nvPr/>
          </p:nvSpPr>
          <p:spPr>
            <a:xfrm>
              <a:off x="3380975" y="2571750"/>
              <a:ext cx="2351314" cy="1546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dolor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sit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adipiscing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Donec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placerat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egestas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sollicitudin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Praesent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eu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neque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tellus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Vivamus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ultricies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scelerisque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Nunc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tellus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sit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magna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accumsan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tristique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Integer fermentum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nibh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in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mollis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lang="en-LT" sz="1050" dirty="0">
                <a:solidFill>
                  <a:srgbClr val="015A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8FD2841-0761-E45A-AA6A-F6BDD7A831A9}"/>
                </a:ext>
              </a:extLst>
            </p:cNvPr>
            <p:cNvSpPr txBox="1"/>
            <p:nvPr/>
          </p:nvSpPr>
          <p:spPr>
            <a:xfrm>
              <a:off x="3380975" y="2147000"/>
              <a:ext cx="23666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</a:t>
              </a:r>
              <a:endParaRPr lang="en-LT" sz="1400" dirty="0">
                <a:solidFill>
                  <a:srgbClr val="015A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2858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3F965E-20D0-D490-097F-8B86767D8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 dirty="0"/>
              <a:t>HEADER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4DB746F-58ED-CFC9-6FBA-FC626F1E689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        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. Nunc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magna </a:t>
            </a:r>
            <a:r>
              <a:rPr lang="en-GB" dirty="0" err="1"/>
              <a:t>accumsan</a:t>
            </a:r>
            <a:r>
              <a:rPr lang="en-GB" dirty="0"/>
              <a:t> </a:t>
            </a:r>
            <a:r>
              <a:rPr lang="en-GB" dirty="0" err="1"/>
              <a:t>tristique</a:t>
            </a:r>
            <a:r>
              <a:rPr lang="en-GB" dirty="0"/>
              <a:t>. Integer fermentum </a:t>
            </a:r>
            <a:r>
              <a:rPr lang="en-GB" dirty="0" err="1"/>
              <a:t>nibh</a:t>
            </a:r>
            <a:r>
              <a:rPr lang="en-GB" dirty="0"/>
              <a:t> in </a:t>
            </a:r>
            <a:r>
              <a:rPr lang="en-GB" dirty="0" err="1"/>
              <a:t>mollis</a:t>
            </a:r>
            <a:r>
              <a:rPr lang="en-GB" dirty="0"/>
              <a:t> porta. Donec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,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ipsum at,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pretium</a:t>
            </a:r>
            <a:r>
              <a:rPr lang="en-GB" dirty="0"/>
              <a:t> eros. Ut non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.”</a:t>
            </a:r>
            <a:endParaRPr lang="en-L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0A104-D8C5-4DD9-E822-DDFF16B51B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35290" y="4767263"/>
            <a:ext cx="6598354" cy="273844"/>
          </a:xfrm>
        </p:spPr>
        <p:txBody>
          <a:bodyPr/>
          <a:lstStyle/>
          <a:p>
            <a:r>
              <a:rPr lang="en-US" dirty="0"/>
              <a:t>LITHUANIAN UNIVERSITY OF HEALTH SCIENCES | FACULTY OF ODONTOLOGY</a:t>
            </a:r>
            <a:endParaRPr lang="en-L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C2BFFC-EEC0-5AD3-44B6-B464944DA3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0089" y="4767263"/>
            <a:ext cx="325260" cy="273844"/>
          </a:xfrm>
        </p:spPr>
        <p:txBody>
          <a:bodyPr/>
          <a:lstStyle/>
          <a:p>
            <a:fld id="{1BA287B7-41A9-9945-9C29-5A993AF19DD6}" type="slidenum">
              <a:rPr lang="en-LT" smtClean="0"/>
              <a:pPr/>
              <a:t>17</a:t>
            </a:fld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3526676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D3B0A8D-F98B-3CF4-1171-2AFD068FC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 dirty="0"/>
              <a:t>HEADER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75D6C34-39F0-42B0-58E9-792C0E1EFC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        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. Nunc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magna </a:t>
            </a:r>
            <a:r>
              <a:rPr lang="en-GB" dirty="0" err="1"/>
              <a:t>accumsan</a:t>
            </a:r>
            <a:r>
              <a:rPr lang="en-GB" dirty="0"/>
              <a:t> </a:t>
            </a:r>
            <a:r>
              <a:rPr lang="en-GB" dirty="0" err="1"/>
              <a:t>tristique</a:t>
            </a:r>
            <a:r>
              <a:rPr lang="en-GB" dirty="0"/>
              <a:t>. Integer fermentum </a:t>
            </a:r>
            <a:r>
              <a:rPr lang="en-GB" dirty="0" err="1"/>
              <a:t>nibh</a:t>
            </a:r>
            <a:r>
              <a:rPr lang="en-GB" dirty="0"/>
              <a:t> in </a:t>
            </a:r>
            <a:r>
              <a:rPr lang="en-GB" dirty="0" err="1"/>
              <a:t>mollis</a:t>
            </a:r>
            <a:r>
              <a:rPr lang="en-GB" dirty="0"/>
              <a:t> porta. Donec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,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ipsum at,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pretium</a:t>
            </a:r>
            <a:r>
              <a:rPr lang="en-GB" dirty="0"/>
              <a:t> eros. Ut non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.”</a:t>
            </a:r>
            <a:endParaRPr lang="en-L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7EF6A-15B6-6011-ECA9-C61BE6E41E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35290" y="4767263"/>
            <a:ext cx="6598354" cy="273844"/>
          </a:xfrm>
        </p:spPr>
        <p:txBody>
          <a:bodyPr/>
          <a:lstStyle/>
          <a:p>
            <a:r>
              <a:rPr lang="en-US" dirty="0"/>
              <a:t>LITHUANIAN UNIVERSITY OF HEALTH SCIENCES | FACULTY OF ODONTOLOGY</a:t>
            </a:r>
            <a:endParaRPr lang="en-L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AF16F0-DDA8-7B4E-9165-B42DCD5AE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0089" y="4767263"/>
            <a:ext cx="325260" cy="273844"/>
          </a:xfrm>
        </p:spPr>
        <p:txBody>
          <a:bodyPr/>
          <a:lstStyle/>
          <a:p>
            <a:fld id="{1BA287B7-41A9-9945-9C29-5A993AF19DD6}" type="slidenum">
              <a:rPr lang="en-LT" smtClean="0"/>
              <a:pPr/>
              <a:t>18</a:t>
            </a:fld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270945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676D8-6786-42C5-B1BB-EFECECC8CDD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      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. Nunc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magna </a:t>
            </a:r>
            <a:r>
              <a:rPr lang="en-GB" dirty="0" err="1"/>
              <a:t>accumsan</a:t>
            </a:r>
            <a:r>
              <a:rPr lang="en-GB" dirty="0"/>
              <a:t> </a:t>
            </a:r>
            <a:r>
              <a:rPr lang="en-GB" dirty="0" err="1"/>
              <a:t>tristique</a:t>
            </a:r>
            <a:r>
              <a:rPr lang="en-GB" dirty="0"/>
              <a:t>.”</a:t>
            </a:r>
            <a:endParaRPr lang="en-L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41EF5-1523-7DEC-7760-3A8FEE7D0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LITHUANIAN UNIVERSITY OF HEALTH SCIENCES | FACULTY OF ODONTOLOGY</a:t>
            </a:r>
            <a:endParaRPr lang="en-L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151826-4DAE-BE83-0563-53D1DC387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A287B7-41A9-9945-9C29-5A993AF19DD6}" type="slidenum">
              <a:rPr lang="en-LT" smtClean="0"/>
              <a:pPr/>
              <a:t>19</a:t>
            </a:fld>
            <a:endParaRPr lang="en-LT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27F789-1A32-FED2-266C-4C98F43DA6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LT" dirty="0"/>
              <a:t>HEADER</a:t>
            </a:r>
          </a:p>
        </p:txBody>
      </p:sp>
      <p:pic>
        <p:nvPicPr>
          <p:cNvPr id="7" name="Picture Placeholder 17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2D4A48F4-8C00-0C5D-985A-687F03E0C359}"/>
              </a:ext>
            </a:extLst>
          </p:cNvPr>
          <p:cNvPicPr preferRelativeResize="0"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5" r="725"/>
          <a:stretch>
            <a:fillRect/>
          </a:stretch>
        </p:blipFill>
        <p:spPr>
          <a:xfrm>
            <a:off x="5152655" y="1533464"/>
            <a:ext cx="3362695" cy="2756148"/>
          </a:xfrm>
        </p:spPr>
      </p:pic>
    </p:spTree>
    <p:extLst>
      <p:ext uri="{BB962C8B-B14F-4D97-AF65-F5344CB8AC3E}">
        <p14:creationId xmlns:p14="http://schemas.microsoft.com/office/powerpoint/2010/main" val="3343025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23AAD5-3E61-7268-373F-0549EA29A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</a:p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  <a:endParaRPr lang="en-LT" dirty="0"/>
          </a:p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  <a:endParaRPr lang="en-LT" dirty="0"/>
          </a:p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  <a:endParaRPr lang="en-LT" dirty="0"/>
          </a:p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  <a:endParaRPr lang="en-LT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2F0A68-5E1B-1C3B-C77C-705834E082E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LITHUANIAN UNIVERSITY OF HEALTH SCIENCES | FACULTY OF ODONTOLOGY</a:t>
            </a:r>
            <a:endParaRPr lang="en-L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99D9DD-B5FA-1C7A-0123-CB44570A0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A287B7-41A9-9945-9C29-5A993AF19DD6}" type="slidenum">
              <a:rPr lang="en-LT" smtClean="0"/>
              <a:pPr/>
              <a:t>2</a:t>
            </a:fld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2701301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9AA0F2-0F7C-9CBD-67E7-F10338E8C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LITHUANIAN UNIVERSITY OF HEALTH SCIENCES | 2022</a:t>
            </a:r>
          </a:p>
          <a:p>
            <a:r>
              <a:rPr lang="en-US"/>
              <a:t>WWW.LSMU.LT/EN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461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38F020-91A3-8F13-2095-DCFD6168F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</a:p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  <a:endParaRPr lang="en-LT" dirty="0"/>
          </a:p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  <a:endParaRPr lang="en-LT" dirty="0"/>
          </a:p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  <a:endParaRPr lang="en-LT" dirty="0"/>
          </a:p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764DA1-84B4-2DC2-C307-E3B13194106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LITHUANIAN UNIVERSITY OF HEALTH SCIENCES | FACULTY OF ODONTOLOGY</a:t>
            </a:r>
            <a:endParaRPr lang="en-L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A6E10-5C1D-A8E3-4F0F-B28B39C10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A287B7-41A9-9945-9C29-5A993AF19DD6}" type="slidenum">
              <a:rPr lang="en-LT" smtClean="0"/>
              <a:pPr/>
              <a:t>3</a:t>
            </a:fld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901076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6D8ED8-864D-4CAF-BE1F-7FA4C0CDA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. Nunc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magna </a:t>
            </a:r>
            <a:r>
              <a:rPr lang="en-GB" dirty="0" err="1"/>
              <a:t>accumsan</a:t>
            </a:r>
            <a:r>
              <a:rPr lang="en-GB" dirty="0"/>
              <a:t> </a:t>
            </a:r>
            <a:r>
              <a:rPr lang="en-GB" dirty="0" err="1"/>
              <a:t>tristique</a:t>
            </a:r>
            <a:r>
              <a:rPr lang="en-GB" dirty="0"/>
              <a:t>. Integer fermentum </a:t>
            </a:r>
            <a:r>
              <a:rPr lang="en-GB" dirty="0" err="1"/>
              <a:t>nibh</a:t>
            </a:r>
            <a:r>
              <a:rPr lang="en-GB" dirty="0"/>
              <a:t> in </a:t>
            </a:r>
            <a:r>
              <a:rPr lang="en-GB" dirty="0" err="1"/>
              <a:t>mollis</a:t>
            </a:r>
            <a:r>
              <a:rPr lang="en-GB" dirty="0"/>
              <a:t> porta. Donec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,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ipsum at,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pretium</a:t>
            </a:r>
            <a:r>
              <a:rPr lang="en-GB" dirty="0"/>
              <a:t> eros. Ut non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r>
              <a:rPr lang="en-GB" dirty="0" err="1"/>
              <a:t>Sed</a:t>
            </a:r>
            <a:r>
              <a:rPr lang="en-GB" dirty="0"/>
              <a:t> in magna ac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accumsan</a:t>
            </a:r>
            <a:r>
              <a:rPr lang="en-GB" dirty="0"/>
              <a:t> </a:t>
            </a:r>
            <a:r>
              <a:rPr lang="en-GB" dirty="0" err="1"/>
              <a:t>rutrum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. Nunc </a:t>
            </a:r>
            <a:r>
              <a:rPr lang="en-GB" dirty="0" err="1"/>
              <a:t>scelerisque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rutrum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dapibus</a:t>
            </a:r>
            <a:r>
              <a:rPr lang="en-GB" dirty="0"/>
              <a:t> id.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mi </a:t>
            </a:r>
            <a:r>
              <a:rPr lang="en-GB" dirty="0" err="1"/>
              <a:t>leo</a:t>
            </a:r>
            <a:r>
              <a:rPr lang="en-GB" dirty="0"/>
              <a:t>, in vestibulum </a:t>
            </a:r>
            <a:r>
              <a:rPr lang="en-GB" dirty="0" err="1"/>
              <a:t>sapien</a:t>
            </a:r>
            <a:r>
              <a:rPr lang="en-GB" dirty="0"/>
              <a:t> lacinia </a:t>
            </a:r>
            <a:r>
              <a:rPr lang="en-GB" dirty="0" err="1"/>
              <a:t>scelerisque</a:t>
            </a:r>
            <a:r>
              <a:rPr lang="en-GB" dirty="0"/>
              <a:t>. </a:t>
            </a:r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bibendum</a:t>
            </a:r>
            <a:r>
              <a:rPr lang="en-GB" dirty="0"/>
              <a:t>, ante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dignissim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,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,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fringilla</a:t>
            </a:r>
            <a:r>
              <a:rPr lang="en-GB" dirty="0"/>
              <a:t> ligula nisi a </a:t>
            </a:r>
            <a:r>
              <a:rPr lang="en-GB" dirty="0" err="1"/>
              <a:t>lacus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dictum a magna id </a:t>
            </a:r>
            <a:r>
              <a:rPr lang="en-GB" dirty="0" err="1"/>
              <a:t>pretium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LT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ECCCB6-4405-2A2B-F365-F499E2E4727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LITHUANIAN UNIVERSITY OF HEALTH SCIENCES | FACULTY OF ODONTOLOGY</a:t>
            </a:r>
            <a:endParaRPr lang="en-L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D01DF1-6F1E-A892-2D01-0CF0E81ED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A287B7-41A9-9945-9C29-5A993AF19DD6}" type="slidenum">
              <a:rPr lang="en-LT" smtClean="0"/>
              <a:pPr/>
              <a:t>4</a:t>
            </a:fld>
            <a:endParaRPr lang="en-L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73EF01-60F4-C419-B211-C34031948D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LT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721121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68C3ED-A101-F865-AE4A-AE60065B52C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.</a:t>
            </a:r>
          </a:p>
          <a:p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. </a:t>
            </a:r>
          </a:p>
          <a:p>
            <a:r>
              <a:rPr lang="en-GB" dirty="0"/>
              <a:t>Nunc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magna </a:t>
            </a:r>
            <a:r>
              <a:rPr lang="en-GB" dirty="0" err="1"/>
              <a:t>accumsan</a:t>
            </a:r>
            <a:r>
              <a:rPr lang="en-GB" dirty="0"/>
              <a:t> </a:t>
            </a:r>
            <a:r>
              <a:rPr lang="en-GB" dirty="0" err="1"/>
              <a:t>tristique</a:t>
            </a:r>
            <a:r>
              <a:rPr lang="en-GB" dirty="0"/>
              <a:t>. Integer fermentum </a:t>
            </a:r>
            <a:r>
              <a:rPr lang="en-GB" dirty="0" err="1"/>
              <a:t>nibh</a:t>
            </a:r>
            <a:r>
              <a:rPr lang="en-GB" dirty="0"/>
              <a:t> in </a:t>
            </a:r>
            <a:r>
              <a:rPr lang="en-GB" dirty="0" err="1"/>
              <a:t>mollis</a:t>
            </a:r>
            <a:r>
              <a:rPr lang="en-GB" dirty="0"/>
              <a:t> porta. </a:t>
            </a:r>
          </a:p>
          <a:p>
            <a:r>
              <a:rPr lang="en-GB" dirty="0"/>
              <a:t>Donec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,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ipsum at,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pretium</a:t>
            </a:r>
            <a:r>
              <a:rPr lang="en-GB" dirty="0"/>
              <a:t> eros.</a:t>
            </a:r>
          </a:p>
          <a:p>
            <a:r>
              <a:rPr lang="en-GB" dirty="0"/>
              <a:t>Ut non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r>
              <a:rPr lang="en-GB" dirty="0" err="1"/>
              <a:t>Sed</a:t>
            </a:r>
            <a:r>
              <a:rPr lang="en-GB" dirty="0"/>
              <a:t> in magna ac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accumsan</a:t>
            </a:r>
            <a:r>
              <a:rPr lang="en-GB" dirty="0"/>
              <a:t> </a:t>
            </a:r>
            <a:r>
              <a:rPr lang="en-GB" dirty="0" err="1"/>
              <a:t>rutrum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64CBE-8023-D847-A83C-723C7372ADC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Nunc </a:t>
            </a:r>
            <a:r>
              <a:rPr lang="en-GB" dirty="0" err="1"/>
              <a:t>scelerisque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rutrum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dapibus</a:t>
            </a:r>
            <a:r>
              <a:rPr lang="en-GB" dirty="0"/>
              <a:t> id.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mi </a:t>
            </a:r>
            <a:r>
              <a:rPr lang="en-GB" dirty="0" err="1"/>
              <a:t>leo</a:t>
            </a:r>
            <a:r>
              <a:rPr lang="en-GB" dirty="0"/>
              <a:t>, in vestibulum </a:t>
            </a:r>
            <a:r>
              <a:rPr lang="en-GB" dirty="0" err="1"/>
              <a:t>sapien</a:t>
            </a:r>
            <a:r>
              <a:rPr lang="en-GB" dirty="0"/>
              <a:t> lacinia </a:t>
            </a:r>
            <a:r>
              <a:rPr lang="en-GB" dirty="0" err="1"/>
              <a:t>scelerisque</a:t>
            </a:r>
            <a:r>
              <a:rPr lang="en-GB" dirty="0"/>
              <a:t>. </a:t>
            </a:r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bibendum</a:t>
            </a:r>
            <a:r>
              <a:rPr lang="en-GB" dirty="0"/>
              <a:t>, ante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dignissim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,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,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fringilla</a:t>
            </a:r>
            <a:r>
              <a:rPr lang="en-GB" dirty="0"/>
              <a:t> ligula nisi a </a:t>
            </a:r>
            <a:r>
              <a:rPr lang="en-GB" dirty="0" err="1"/>
              <a:t>lacus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dictum a magna id </a:t>
            </a:r>
            <a:r>
              <a:rPr lang="en-GB" dirty="0" err="1"/>
              <a:t>pretium</a:t>
            </a:r>
            <a:r>
              <a:rPr lang="en-GB" dirty="0"/>
              <a:t>.</a:t>
            </a:r>
          </a:p>
          <a:p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rutrum</a:t>
            </a:r>
            <a:r>
              <a:rPr lang="en-GB" dirty="0"/>
              <a:t> ligula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. In </a:t>
            </a:r>
            <a:r>
              <a:rPr lang="en-GB" dirty="0" err="1"/>
              <a:t>elit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, </a:t>
            </a:r>
            <a:r>
              <a:rPr lang="en-GB" dirty="0" err="1"/>
              <a:t>sollicitudin</a:t>
            </a:r>
            <a:r>
              <a:rPr lang="en-GB" dirty="0"/>
              <a:t> pharetra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,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 </a:t>
            </a:r>
            <a:endParaRPr lang="en-L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10C63-932A-CF79-CD84-996CA5F29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LITHUANIAN UNIVERSITY OF HEALTH SCIENCES | FACULTY OF ODONTOLOGY</a:t>
            </a:r>
            <a:endParaRPr lang="en-L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602A10-1EF0-5059-B485-B0F690A12F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A287B7-41A9-9945-9C29-5A993AF19DD6}" type="slidenum">
              <a:rPr lang="en-LT" smtClean="0"/>
              <a:pPr/>
              <a:t>5</a:t>
            </a:fld>
            <a:endParaRPr lang="en-LT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3D79C4-E529-5DD0-5BF3-89CA5E72B5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LT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633850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17B00-76DD-4902-77E2-4F760C3531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LT" dirty="0"/>
              <a:t>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6B402-5284-3A3D-E0D6-3B08178DA1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. Nunc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magna </a:t>
            </a:r>
            <a:r>
              <a:rPr lang="en-GB" dirty="0" err="1"/>
              <a:t>accumsan</a:t>
            </a:r>
            <a:r>
              <a:rPr lang="en-GB" dirty="0"/>
              <a:t> </a:t>
            </a:r>
            <a:r>
              <a:rPr lang="en-GB" dirty="0" err="1"/>
              <a:t>tristique</a:t>
            </a:r>
            <a:r>
              <a:rPr lang="en-GB" dirty="0"/>
              <a:t>. Integer fermentum </a:t>
            </a:r>
            <a:r>
              <a:rPr lang="en-GB" dirty="0" err="1"/>
              <a:t>nibh</a:t>
            </a:r>
            <a:r>
              <a:rPr lang="en-GB" dirty="0"/>
              <a:t> in </a:t>
            </a:r>
            <a:r>
              <a:rPr lang="en-GB" dirty="0" err="1"/>
              <a:t>mollis</a:t>
            </a:r>
            <a:r>
              <a:rPr lang="en-GB" dirty="0"/>
              <a:t> porta. Donec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,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ipsum at,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pretium</a:t>
            </a:r>
            <a:r>
              <a:rPr lang="en-GB" dirty="0"/>
              <a:t> eros. Ut non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</a:t>
            </a:r>
            <a:endParaRPr lang="en-L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44C726-2BBD-7285-65C8-2C5E11F1F7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LT" dirty="0"/>
              <a:t>HEADER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85AC25-C7AC-40A4-684A-5F70C3269DE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. Nunc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magna </a:t>
            </a:r>
            <a:r>
              <a:rPr lang="en-GB" dirty="0" err="1"/>
              <a:t>accumsan</a:t>
            </a:r>
            <a:r>
              <a:rPr lang="en-GB" dirty="0"/>
              <a:t> </a:t>
            </a:r>
            <a:r>
              <a:rPr lang="en-GB" dirty="0" err="1"/>
              <a:t>tristique</a:t>
            </a:r>
            <a:r>
              <a:rPr lang="en-GB" dirty="0"/>
              <a:t>. Integer fermentum </a:t>
            </a:r>
            <a:r>
              <a:rPr lang="en-GB" dirty="0" err="1"/>
              <a:t>nibh</a:t>
            </a:r>
            <a:r>
              <a:rPr lang="en-GB" dirty="0"/>
              <a:t> in </a:t>
            </a:r>
            <a:r>
              <a:rPr lang="en-GB" dirty="0" err="1"/>
              <a:t>mollis</a:t>
            </a:r>
            <a:r>
              <a:rPr lang="en-GB" dirty="0"/>
              <a:t> porta. Donec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,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ipsum at,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pretium</a:t>
            </a:r>
            <a:r>
              <a:rPr lang="en-GB" dirty="0"/>
              <a:t> eros. Ut non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</a:t>
            </a:r>
            <a:endParaRPr lang="en-LT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8191B78-66FF-B1F3-3728-45A3DB039F0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/>
              <a:t>LITHUANIAN UNIVERSITY OF HEALTH SCIENCES | FACULTY OF ODONTOLOGY</a:t>
            </a:r>
            <a:endParaRPr lang="en-LT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DA17D8-1FFF-6120-7C0E-014340FBCA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BA287B7-41A9-9945-9C29-5A993AF19DD6}" type="slidenum">
              <a:rPr lang="en-LT" smtClean="0"/>
              <a:pPr/>
              <a:t>6</a:t>
            </a:fld>
            <a:endParaRPr lang="en-LT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06ACB7A-14CD-E212-E97F-02AF9DD0F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 dirty="0"/>
              <a:t>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DE2006-C008-F743-86B0-604B805434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LT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45550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7ED511-B6FD-3D32-5D51-356AF335C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Nam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, gravida vitae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,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mi. Maecenas </a:t>
            </a:r>
            <a:r>
              <a:rPr lang="en-GB" dirty="0" err="1"/>
              <a:t>volutpat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dictum. </a:t>
            </a:r>
            <a:r>
              <a:rPr lang="en-GB" dirty="0" err="1"/>
              <a:t>Nullam</a:t>
            </a:r>
            <a:r>
              <a:rPr lang="en-GB" dirty="0"/>
              <a:t> gravida </a:t>
            </a:r>
            <a:r>
              <a:rPr lang="en-GB" dirty="0" err="1"/>
              <a:t>orci</a:t>
            </a:r>
            <a:r>
              <a:rPr lang="en-GB" dirty="0"/>
              <a:t> id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. Nam </a:t>
            </a:r>
            <a:r>
              <a:rPr lang="en-GB" dirty="0" err="1"/>
              <a:t>risus</a:t>
            </a:r>
            <a:r>
              <a:rPr lang="en-GB" dirty="0"/>
              <a:t> ante,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vitae,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. Donec </a:t>
            </a:r>
            <a:r>
              <a:rPr lang="en-GB" dirty="0" err="1"/>
              <a:t>varius</a:t>
            </a:r>
            <a:r>
              <a:rPr lang="en-GB" dirty="0"/>
              <a:t> lorem eros, a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semper </a:t>
            </a:r>
            <a:r>
              <a:rPr lang="en-GB" dirty="0" err="1"/>
              <a:t>eu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1950B-B92C-3D5C-E31E-01C6BD86F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LITHUANIAN UNIVERSITY OF HEALTH SCIENCES | FACULTY OF ODONTOLOGY</a:t>
            </a:r>
            <a:endParaRPr lang="en-L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9D892B-B9B8-0C7D-DB9E-4F11D63FD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A287B7-41A9-9945-9C29-5A993AF19DD6}" type="slidenum">
              <a:rPr lang="en-LT" smtClean="0"/>
              <a:pPr/>
              <a:t>7</a:t>
            </a:fld>
            <a:endParaRPr lang="en-LT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AC0C9B0-20F6-DBBB-681E-B523FC30DD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LT" dirty="0"/>
              <a:t>HEADER</a:t>
            </a:r>
          </a:p>
        </p:txBody>
      </p:sp>
      <p:pic>
        <p:nvPicPr>
          <p:cNvPr id="7" name="Picture Placeholder 16" descr="A picture containing tree, outdoor, plant, residential&#10;&#10;Description automatically generated">
            <a:extLst>
              <a:ext uri="{FF2B5EF4-FFF2-40B4-BE49-F238E27FC236}">
                <a16:creationId xmlns:a16="http://schemas.microsoft.com/office/drawing/2014/main" id="{22C6C6A0-102E-D00E-6D2B-014DD79477E3}"/>
              </a:ext>
            </a:extLst>
          </p:cNvPr>
          <p:cNvPicPr preferRelativeResize="0"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3" r="6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85178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95D1A7-8101-AF0B-D1FE-487F099B3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Nam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, gravida vitae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,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mi. Maecenas </a:t>
            </a:r>
            <a:r>
              <a:rPr lang="en-GB" dirty="0" err="1"/>
              <a:t>volutpat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dictum. </a:t>
            </a:r>
            <a:r>
              <a:rPr lang="en-GB" dirty="0" err="1"/>
              <a:t>Nullam</a:t>
            </a:r>
            <a:r>
              <a:rPr lang="en-GB" dirty="0"/>
              <a:t> gravida </a:t>
            </a:r>
            <a:r>
              <a:rPr lang="en-GB" dirty="0" err="1"/>
              <a:t>orci</a:t>
            </a:r>
            <a:r>
              <a:rPr lang="en-GB" dirty="0"/>
              <a:t> id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. Nam </a:t>
            </a:r>
            <a:r>
              <a:rPr lang="en-GB" dirty="0" err="1"/>
              <a:t>risus</a:t>
            </a:r>
            <a:r>
              <a:rPr lang="en-GB" dirty="0"/>
              <a:t> ante,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vitae,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. Donec </a:t>
            </a:r>
            <a:r>
              <a:rPr lang="en-GB" dirty="0" err="1"/>
              <a:t>varius</a:t>
            </a:r>
            <a:r>
              <a:rPr lang="en-GB" dirty="0"/>
              <a:t> lorem eros, a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semper </a:t>
            </a:r>
            <a:r>
              <a:rPr lang="en-GB" dirty="0" err="1"/>
              <a:t>eu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2E165D-A5E4-62CB-2A0A-FD9FD42F89B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/>
              <a:t>LITHUANIAN UNIVERSITY OF HEALTH SCIENCES | FACULTY OF ODONTOLOGY</a:t>
            </a:r>
            <a:endParaRPr lang="en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93C48-45BF-0B9F-FD31-392941B617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A287B7-41A9-9945-9C29-5A993AF19DD6}" type="slidenum">
              <a:rPr lang="en-LT" smtClean="0"/>
              <a:pPr/>
              <a:t>8</a:t>
            </a:fld>
            <a:endParaRPr lang="en-LT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056546-B354-040B-6FD7-1CBC69EEC6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LT" dirty="0"/>
              <a:t>HEADER</a:t>
            </a:r>
          </a:p>
        </p:txBody>
      </p:sp>
      <p:pic>
        <p:nvPicPr>
          <p:cNvPr id="10" name="Picture Placeholder 11" descr="A large white building with a green lawn in front of it&#10;&#10;Description automatically generated with low confidence">
            <a:extLst>
              <a:ext uri="{FF2B5EF4-FFF2-40B4-BE49-F238E27FC236}">
                <a16:creationId xmlns:a16="http://schemas.microsoft.com/office/drawing/2014/main" id="{CD5FF1D3-83EF-5F0F-42DA-D2FE44E19D2F}"/>
              </a:ext>
            </a:extLst>
          </p:cNvPr>
          <p:cNvPicPr preferRelativeResize="0">
            <a:picLocks noGrp="1" noChangeAspect="1"/>
          </p:cNvPicPr>
          <p:nvPr>
            <p:ph type="pic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2" r="1282"/>
          <a:stretch>
            <a:fillRect/>
          </a:stretch>
        </p:blipFill>
        <p:spPr/>
      </p:pic>
      <p:pic>
        <p:nvPicPr>
          <p:cNvPr id="11" name="Picture Placeholder 17" descr="A building with cars parked in front&#10;&#10;Description automatically generated with low confidence">
            <a:extLst>
              <a:ext uri="{FF2B5EF4-FFF2-40B4-BE49-F238E27FC236}">
                <a16:creationId xmlns:a16="http://schemas.microsoft.com/office/drawing/2014/main" id="{C6446F5C-AA6D-D4D2-2964-C0D0B5794E33}"/>
              </a:ext>
            </a:extLst>
          </p:cNvPr>
          <p:cNvPicPr preferRelativeResize="0">
            <a:picLocks noGrp="1" noChangeAspect="1"/>
          </p:cNvPicPr>
          <p:nvPr>
            <p:ph type="pic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2" r="12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9502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5E2233-13FB-B140-6FEC-7BA781D33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. Nunc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magna </a:t>
            </a:r>
            <a:r>
              <a:rPr lang="en-GB" dirty="0" err="1"/>
              <a:t>accumsan</a:t>
            </a:r>
            <a:r>
              <a:rPr lang="en-GB" dirty="0"/>
              <a:t> </a:t>
            </a:r>
            <a:r>
              <a:rPr lang="en-GB" dirty="0" err="1"/>
              <a:t>tristique</a:t>
            </a:r>
            <a:r>
              <a:rPr lang="en-GB" dirty="0"/>
              <a:t>. Integer fermentum </a:t>
            </a:r>
            <a:r>
              <a:rPr lang="en-GB" dirty="0" err="1"/>
              <a:t>nibh</a:t>
            </a:r>
            <a:r>
              <a:rPr lang="en-GB" dirty="0"/>
              <a:t> in </a:t>
            </a:r>
            <a:r>
              <a:rPr lang="en-GB" dirty="0" err="1"/>
              <a:t>mollis</a:t>
            </a:r>
            <a:r>
              <a:rPr lang="en-GB" dirty="0"/>
              <a:t> porta. Donec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,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ipsum at,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pretium</a:t>
            </a:r>
            <a:r>
              <a:rPr lang="en-GB" dirty="0"/>
              <a:t> eros. Ut non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 </a:t>
            </a:r>
            <a:endParaRPr lang="en-LT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B13BDE8-47E0-D45F-C102-08B824F75DB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/>
              <a:t>LITHUANIAN UNIVERSITY OF HEALTH SCIENCES | FACULTY OF ODONTOLOGY</a:t>
            </a:r>
            <a:endParaRPr lang="en-LT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1B04DB-9660-D34F-F79F-1E859440E2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A287B7-41A9-9945-9C29-5A993AF19DD6}" type="slidenum">
              <a:rPr lang="en-LT" smtClean="0"/>
              <a:pPr/>
              <a:t>9</a:t>
            </a:fld>
            <a:endParaRPr lang="en-L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3570FBF-4043-2EA7-EB36-A8B8AC8087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LT" dirty="0"/>
              <a:t>HEADER</a:t>
            </a:r>
          </a:p>
        </p:txBody>
      </p:sp>
      <p:pic>
        <p:nvPicPr>
          <p:cNvPr id="9" name="Picture Placeholder 13" descr="A picture containing indoor, ceiling, green&#10;&#10;Description automatically generated">
            <a:extLst>
              <a:ext uri="{FF2B5EF4-FFF2-40B4-BE49-F238E27FC236}">
                <a16:creationId xmlns:a16="http://schemas.microsoft.com/office/drawing/2014/main" id="{4CAE7A19-D23D-2DE3-D020-217D73F6CF2C}"/>
              </a:ext>
            </a:extLst>
          </p:cNvPr>
          <p:cNvPicPr preferRelativeResize="0">
            <a:picLocks noGrp="1" noChangeAspect="1"/>
          </p:cNvPicPr>
          <p:nvPr>
            <p:ph type="pic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5" r="1065"/>
          <a:stretch>
            <a:fillRect/>
          </a:stretch>
        </p:blipFill>
        <p:spPr/>
      </p:pic>
      <p:pic>
        <p:nvPicPr>
          <p:cNvPr id="10" name="Picture Placeholder 15" descr="A picture containing green, indoor, floor, room&#10;&#10;Description automatically generated">
            <a:extLst>
              <a:ext uri="{FF2B5EF4-FFF2-40B4-BE49-F238E27FC236}">
                <a16:creationId xmlns:a16="http://schemas.microsoft.com/office/drawing/2014/main" id="{898BDB8E-F056-0EE7-8083-495F2F28E47D}"/>
              </a:ext>
            </a:extLst>
          </p:cNvPr>
          <p:cNvPicPr preferRelativeResize="0">
            <a:picLocks noGrp="1" noChangeAspect="1"/>
          </p:cNvPicPr>
          <p:nvPr>
            <p:ph type="pic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5" r="1065"/>
          <a:stretch>
            <a:fillRect/>
          </a:stretch>
        </p:blipFill>
        <p:spPr/>
      </p:pic>
      <p:pic>
        <p:nvPicPr>
          <p:cNvPr id="11" name="Picture Placeholder 17" descr="A conference room with a table and chairs&#10;&#10;Description automatically generated with low confidence">
            <a:extLst>
              <a:ext uri="{FF2B5EF4-FFF2-40B4-BE49-F238E27FC236}">
                <a16:creationId xmlns:a16="http://schemas.microsoft.com/office/drawing/2014/main" id="{1B61D0F8-DE08-B23F-2F71-85F295699F74}"/>
              </a:ext>
            </a:extLst>
          </p:cNvPr>
          <p:cNvPicPr preferRelativeResize="0">
            <a:picLocks noGrp="1" noChangeAspect="1"/>
          </p:cNvPicPr>
          <p:nvPr>
            <p:ph type="pic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5" r="10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13882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1963</TotalTime>
  <Words>1352</Words>
  <Application>Microsoft Macintosh PowerPoint</Application>
  <PresentationFormat>On-screen Show (16:9)</PresentationFormat>
  <Paragraphs>144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Open Sans</vt:lpstr>
      <vt:lpstr>Open Sans Light</vt:lpstr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HEADER</vt:lpstr>
      <vt:lpstr>HEADER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Dovilė Lukošiūtė</dc:creator>
  <cp:lastModifiedBy>Dovilė Lukošiūtė</cp:lastModifiedBy>
  <cp:revision>47</cp:revision>
  <dcterms:created xsi:type="dcterms:W3CDTF">2022-07-07T05:54:55Z</dcterms:created>
  <dcterms:modified xsi:type="dcterms:W3CDTF">2022-09-28T10:56:16Z</dcterms:modified>
</cp:coreProperties>
</file>