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0" r:id="rId3"/>
    <p:sldId id="301" r:id="rId4"/>
    <p:sldId id="306" r:id="rId5"/>
    <p:sldId id="307" r:id="rId6"/>
    <p:sldId id="308" r:id="rId7"/>
    <p:sldId id="309" r:id="rId8"/>
    <p:sldId id="310" r:id="rId9"/>
    <p:sldId id="311" r:id="rId10"/>
    <p:sldId id="317" r:id="rId11"/>
    <p:sldId id="319" r:id="rId12"/>
    <p:sldId id="313" r:id="rId13"/>
    <p:sldId id="314" r:id="rId14"/>
    <p:sldId id="322" r:id="rId15"/>
    <p:sldId id="318" r:id="rId16"/>
    <p:sldId id="321" r:id="rId17"/>
    <p:sldId id="283" r:id="rId18"/>
    <p:sldId id="284" r:id="rId19"/>
    <p:sldId id="316" r:id="rId20"/>
    <p:sldId id="30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EFF"/>
    <a:srgbClr val="ACC6E6"/>
    <a:srgbClr val="497FAF"/>
    <a:srgbClr val="02BEFE"/>
    <a:srgbClr val="015AA8"/>
    <a:srgbClr val="06BDFF"/>
    <a:srgbClr val="86CEE9"/>
    <a:srgbClr val="8695E9"/>
    <a:srgbClr val="01C4FF"/>
    <a:srgbClr val="10A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/>
    <p:restoredTop sz="94684"/>
  </p:normalViewPr>
  <p:slideViewPr>
    <p:cSldViewPr snapToGrid="0" snapToObjects="1">
      <p:cViewPr varScale="1">
        <p:scale>
          <a:sx n="147" d="100"/>
          <a:sy n="147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Diagramos pavadinimas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E9-F842-BEE9-0A0F2E4C9415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9-F842-BEE9-0A0F2E4C9415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E9-F842-BEE9-0A0F2E4C9415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E9-F842-BEE9-0A0F2E4C94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 reikšmė</c:v>
                </c:pt>
                <c:pt idx="1">
                  <c:v>2 reikšmė</c:v>
                </c:pt>
                <c:pt idx="2">
                  <c:v>3 reikšmė</c:v>
                </c:pt>
                <c:pt idx="3">
                  <c:v>4 reikšmė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E9-F842-BEE9-0A0F2E4C9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7546668638016"/>
          <c:y val="0.38868965247043052"/>
          <c:w val="0.32302667859670769"/>
          <c:h val="0.36356207664204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Pavadinimas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Pavadinimas</c:v>
                </c:pt>
              </c:strCache>
            </c:strRef>
          </c:tx>
          <c:dPt>
            <c:idx val="0"/>
            <c:bubble3D val="0"/>
            <c:spPr>
              <a:solidFill>
                <a:srgbClr val="02BE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56-FD45-B7DA-EF3044D842E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56-FD45-B7DA-EF3044D842E9}"/>
              </c:ext>
            </c:extLst>
          </c:dPt>
          <c:cat>
            <c:strRef>
              <c:f>Sheet1!$A$2:$A$3</c:f>
              <c:strCache>
                <c:ptCount val="2"/>
                <c:pt idx="0">
                  <c:v>1st</c:v>
                </c:pt>
                <c:pt idx="1">
                  <c:v>2nd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56-FD45-B7DA-EF3044D8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Pavadinimas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Pavadinimas</c:v>
                </c:pt>
              </c:strCache>
            </c:strRef>
          </c:tx>
          <c:dPt>
            <c:idx val="0"/>
            <c:bubble3D val="0"/>
            <c:spPr>
              <a:solidFill>
                <a:srgbClr val="055A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E7-6841-9458-EFF85F5F772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E7-6841-9458-EFF85F5F7724}"/>
              </c:ext>
            </c:extLst>
          </c:dPt>
          <c:cat>
            <c:strRef>
              <c:f>Sheet1!$A$2:$A$3</c:f>
              <c:strCache>
                <c:ptCount val="2"/>
                <c:pt idx="0">
                  <c:v>1st</c:v>
                </c:pt>
                <c:pt idx="1">
                  <c:v>2nd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E7-6841-9458-EFF85F5F7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/>
              <a:t>Diagramos pavadinimas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Diagramos pavadinimas</c:v>
                </c:pt>
              </c:strCache>
            </c:strRef>
          </c:tx>
          <c:spPr>
            <a:solidFill>
              <a:srgbClr val="0455B5"/>
            </a:solidFill>
          </c:spPr>
          <c:dPt>
            <c:idx val="0"/>
            <c:bubble3D val="0"/>
            <c:spPr>
              <a:solidFill>
                <a:srgbClr val="9FC9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BF-D44F-9615-21F015203184}"/>
              </c:ext>
            </c:extLst>
          </c:dPt>
          <c:dPt>
            <c:idx val="1"/>
            <c:bubble3D val="0"/>
            <c:spPr>
              <a:solidFill>
                <a:srgbClr val="0B89E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BF-D44F-9615-21F015203184}"/>
              </c:ext>
            </c:extLst>
          </c:dPt>
          <c:dPt>
            <c:idx val="2"/>
            <c:bubble3D val="0"/>
            <c:spPr>
              <a:solidFill>
                <a:srgbClr val="0254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BF-D44F-9615-21F015203184}"/>
              </c:ext>
            </c:extLst>
          </c:dPt>
          <c:dPt>
            <c:idx val="3"/>
            <c:bubble3D val="0"/>
            <c:spPr>
              <a:solidFill>
                <a:srgbClr val="00379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BF-D44F-9615-21F015203184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 reikšmė</c:v>
                </c:pt>
                <c:pt idx="1">
                  <c:v>2 reikšmė</c:v>
                </c:pt>
                <c:pt idx="2">
                  <c:v>3 reikšmė</c:v>
                </c:pt>
                <c:pt idx="3">
                  <c:v>4 reikšmė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F-D44F-9615-21F015203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7546668638016"/>
          <c:y val="0.38868965247043052"/>
          <c:w val="0.32302667859670769"/>
          <c:h val="0.36356207664204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reikšmė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</c:v>
                </c:pt>
                <c:pt idx="1">
                  <c:v>2.5</c:v>
                </c:pt>
                <c:pt idx="2">
                  <c:v>3.5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3-8D43-A390-E691B4216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reikšmė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4.0999999999999996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3-8D43-A390-E691B4216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reikšmė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1.2</c:v>
                </c:pt>
                <c:pt idx="2">
                  <c:v>2.1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93-8D43-A390-E691B42163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LT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rgbClr val="E6E6E6">
                  <a:alpha val="45000"/>
                </a:srgbClr>
              </a:solidFill>
              <a:prstDash val="sysDash"/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GB" sz="1400" dirty="0" err="1"/>
              <a:t>Pavadinimas</a:t>
            </a:r>
            <a:endParaRPr lang="en-GB" sz="1400" dirty="0"/>
          </a:p>
        </c:rich>
      </c:tx>
      <c:layout>
        <c:manualLayout>
          <c:xMode val="edge"/>
          <c:yMode val="edge"/>
          <c:x val="0.378250866789799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L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497FA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DA-C74F-BDCE-DF7F9CDAE0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ACC6E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DA-C74F-BDCE-DF7F9CDAE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977487"/>
        <c:axId val="1741217007"/>
      </c:lineChart>
      <c:catAx>
        <c:axId val="174097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LT"/>
          </a:p>
        </c:txPr>
        <c:crossAx val="1741217007"/>
        <c:crosses val="autoZero"/>
        <c:auto val="1"/>
        <c:lblAlgn val="ctr"/>
        <c:lblOffset val="100"/>
        <c:noMultiLvlLbl val="0"/>
      </c:catAx>
      <c:valAx>
        <c:axId val="1741217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LT"/>
          </a:p>
        </c:txPr>
        <c:crossAx val="174097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0.36783</cdr:x>
      <cdr:y>0.50652</cdr:y>
    </cdr:from>
    <cdr:to>
      <cdr:x>0.64468</cdr:x>
      <cdr:y>0.67525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721D499-D4C5-23A4-0ABC-016878981361}"/>
            </a:ext>
          </a:extLst>
        </cdr:cNvPr>
        <cdr:cNvSpPr txBox="1"/>
      </cdr:nvSpPr>
      <cdr:spPr>
        <a:xfrm xmlns:a="http://schemas.openxmlformats.org/drawingml/2006/main">
          <a:off x="1403751" y="923909"/>
          <a:ext cx="10565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60%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0.36783</cdr:x>
      <cdr:y>0.50652</cdr:y>
    </cdr:from>
    <cdr:to>
      <cdr:x>0.64468</cdr:x>
      <cdr:y>0.67525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721D499-D4C5-23A4-0ABC-016878981361}"/>
            </a:ext>
          </a:extLst>
        </cdr:cNvPr>
        <cdr:cNvSpPr txBox="1"/>
      </cdr:nvSpPr>
      <cdr:spPr>
        <a:xfrm xmlns:a="http://schemas.openxmlformats.org/drawingml/2006/main">
          <a:off x="1403751" y="923909"/>
          <a:ext cx="10565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80%</a:t>
          </a:r>
          <a:endParaRPr lang="ko-KR" altLang="en-US" sz="1400" b="1" dirty="0">
            <a:solidFill>
              <a:schemeClr val="tx1">
                <a:lumMod val="75000"/>
                <a:lumOff val="25000"/>
              </a:schemeClr>
            </a:solidFill>
            <a:latin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D410C-95DF-B6C8-2C07-BDB9CBDD4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1B4C8-A239-4862-90C5-FACF73D939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F35E-951A-304F-B434-B8060E2DC502}" type="datetimeFigureOut">
              <a:rPr lang="en-LT" smtClean="0"/>
              <a:t>2022-09-28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189B8-38E3-3E23-916B-706A88826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CE5E1-406D-BD4C-2FFE-38654ECC1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367D-A12F-A142-A664-969474278381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69352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0522C-B031-AA4C-BCF0-EE9F8DC6B171}" type="datetimeFigureOut">
              <a:rPr lang="en-LT" smtClean="0"/>
              <a:t>2022-09-28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3AD5-5173-AF44-90A5-361CA46988C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860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23AD5-5173-AF44-90A5-361CA46988C2}" type="slidenum">
              <a:rPr lang="en-LT" smtClean="0"/>
              <a:t>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6127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23AD5-5173-AF44-90A5-361CA46988C2}" type="slidenum">
              <a:rPr lang="en-LT" smtClean="0"/>
              <a:t>16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8565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8A5EBD56-BAC5-646B-3C1A-AB37EB4EA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680"/>
            <a:ext cx="9147569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536156"/>
            <a:ext cx="4928695" cy="418999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Pranešėjas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76400"/>
            <a:ext cx="4928695" cy="17907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PREZENTACIJOS PAVADINIMAS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t>‹#›</a:t>
            </a:fld>
            <a:endParaRPr lang="en-L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59DB0-0BB5-3CDB-AB26-546C37F92346}"/>
              </a:ext>
            </a:extLst>
          </p:cNvPr>
          <p:cNvSpPr/>
          <p:nvPr userDrawn="1"/>
        </p:nvSpPr>
        <p:spPr>
          <a:xfrm>
            <a:off x="-18892" y="4979533"/>
            <a:ext cx="9162892" cy="163967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265CFAE-8E37-57B0-E918-210EB0BC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6419"/>
          <a:stretch/>
        </p:blipFill>
        <p:spPr>
          <a:xfrm>
            <a:off x="5654041" y="484014"/>
            <a:ext cx="3489960" cy="421517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FCBF774-D87C-EE97-DDBB-50C4A07155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359" y="179063"/>
            <a:ext cx="3315217" cy="9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3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2738"/>
          </a:xfrm>
        </p:spPr>
        <p:txBody>
          <a:bodyPr>
            <a:normAutofit/>
          </a:bodyPr>
          <a:lstStyle>
            <a:lvl1pPr marL="285750" indent="-285750">
              <a:buClr>
                <a:srgbClr val="06BDFF"/>
              </a:buClr>
              <a:buFont typeface="Arial" panose="020B0604020202020204" pitchFamily="34" charset="0"/>
              <a:buChar char="•"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76E19CFF-34E5-3CF3-13FF-D1C0905CE3D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884613" y="1543050"/>
            <a:ext cx="4629150" cy="28527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diagramą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1E939C-06E5-3D27-BC45-EEEBEBD8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2D0B11-F96F-A6F7-6FDC-20C11CE216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DDA45E-AA4C-9897-64AC-001E41BD2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DDB6E-60FE-DA8D-AD5D-8654D64FBF8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9113F34-B334-6749-51AF-BC142A5FE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99959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7883922" cy="8443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1E939C-06E5-3D27-BC45-EEEBEBD88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12D0B11-F96F-A6F7-6FDC-20C11CE216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DDA45E-AA4C-9897-64AC-001E41BD2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9113F34-B334-6749-51AF-BC142A5FE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  <p:sp>
        <p:nvSpPr>
          <p:cNvPr id="2" name="Chart Placeholder 9">
            <a:extLst>
              <a:ext uri="{FF2B5EF4-FFF2-40B4-BE49-F238E27FC236}">
                <a16:creationId xmlns:a16="http://schemas.microsoft.com/office/drawing/2014/main" id="{E6EC419D-8D83-69FC-48C1-456F9DE34B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8650" y="2571750"/>
            <a:ext cx="3816130" cy="1824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diagramą</a:t>
            </a:r>
            <a:endParaRPr lang="en-US" dirty="0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021F8DA7-E654-DBF0-67EA-360C8B929A1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699222" y="2568768"/>
            <a:ext cx="3816130" cy="18240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diagramą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DF86A-8DD3-05CB-1D8F-DD0F3A2D0089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0DBAA-9F20-C9B2-A569-216CA43E9435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1436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566172" y="1543050"/>
            <a:ext cx="2949178" cy="2852738"/>
          </a:xfrm>
        </p:spPr>
        <p:txBody>
          <a:bodyPr>
            <a:normAutofit/>
          </a:bodyPr>
          <a:lstStyle>
            <a:lvl1pPr marL="285750" indent="-285750">
              <a:buClr>
                <a:srgbClr val="06BDFF"/>
              </a:buClr>
              <a:buFont typeface="Arial" panose="020B0604020202020204" pitchFamily="34" charset="0"/>
              <a:buChar char="•"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861626D1-564F-B333-BF79-452F64EADD6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28649" y="1543050"/>
            <a:ext cx="4629150" cy="285273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diagramą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F07ABC-33BA-7C3C-BA57-324A2E630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6B2E645-A601-AA5C-B7C9-C56450A2BD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8338BF-8C93-B8E3-764E-445541D0A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74101-455A-B9FE-A75C-3403586A2F5B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8632702-55A4-C892-39FC-9FA0AEDEBB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5965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48" y="1543050"/>
            <a:ext cx="7886702" cy="624708"/>
          </a:xfrm>
        </p:spPr>
        <p:txBody>
          <a:bodyPr>
            <a:normAutofit/>
          </a:bodyPr>
          <a:lstStyle>
            <a:lvl1pPr marL="285750" indent="-285750">
              <a:buClr>
                <a:srgbClr val="06BDFF"/>
              </a:buClr>
              <a:buFont typeface="Arial" panose="020B0604020202020204" pitchFamily="34" charset="0"/>
              <a:buChar char="•"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79AA2BFB-5282-9BD8-9591-A3D60405BD1F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28648" y="2224088"/>
            <a:ext cx="7886702" cy="217170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lvl="0"/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lentelę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5422D3-05BF-2440-1FFC-C020921F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A31FD3-F818-1076-ACE2-72E1DB9166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F14098-12AB-BD42-0BE7-754D852C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16103-9DD5-DF11-CFC3-66A0E3B42D68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B85C54-F4A7-7564-3CCF-25FE70326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8881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5422D3-05BF-2440-1FFC-C020921F3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A31FD3-F818-1076-ACE2-72E1DB9166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F14098-12AB-BD42-0BE7-754D852C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B85C54-F4A7-7564-3CCF-25FE70326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2A2B06-AA5E-B73C-2EF1-8C91642201A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650" y="1520230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6E2A37A-30A1-FB4E-DED4-AB8BBD1CFD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13150" y="1516945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BD39148-BC42-C918-EB79-6748ED7062B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94809" y="1516945"/>
            <a:ext cx="2522538" cy="28755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err="1"/>
              <a:t>Įterpti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803713-2CF0-3FB4-8BAA-5D7238891A92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A9040-BA98-B654-E596-E885122CCAE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2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1CE4FE1B-68D2-03D5-1E31-1E238567E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B9400-A146-CABD-D4BE-6F5A1853539D}"/>
              </a:ext>
            </a:extLst>
          </p:cNvPr>
          <p:cNvSpPr/>
          <p:nvPr userDrawn="1"/>
        </p:nvSpPr>
        <p:spPr>
          <a:xfrm>
            <a:off x="628649" y="1797268"/>
            <a:ext cx="7886700" cy="2252638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>
              <a:solidFill>
                <a:srgbClr val="0254B4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F472706-CB97-2C8B-2276-3B404D44391E}"/>
              </a:ext>
            </a:extLst>
          </p:cNvPr>
          <p:cNvSpPr/>
          <p:nvPr userDrawn="1"/>
        </p:nvSpPr>
        <p:spPr>
          <a:xfrm>
            <a:off x="628648" y="1130300"/>
            <a:ext cx="824523" cy="666967"/>
          </a:xfrm>
          <a:prstGeom prst="rtTriangle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E4D421-DB5C-BFC5-65AA-F965403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ANTRAŠTĖ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1ED3DD-039D-9E58-1452-63E801805CB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101" y="2046488"/>
            <a:ext cx="7384648" cy="17885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D12A1-038F-48CF-30CC-EE3394628D3C}"/>
              </a:ext>
            </a:extLst>
          </p:cNvPr>
          <p:cNvSpPr/>
          <p:nvPr userDrawn="1"/>
        </p:nvSpPr>
        <p:spPr>
          <a:xfrm>
            <a:off x="628649" y="3968860"/>
            <a:ext cx="7886700" cy="107293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DE46DB-8B97-BB42-BF0E-427044DE3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6C3E09B-BA0F-29FB-BBB0-D98584BB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E518D8-77D9-0820-D526-61140303A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47DD408-2964-8B85-6ED4-3CD5FB5372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662" y="223864"/>
            <a:ext cx="775203" cy="775203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577C4332-4BE7-3D7B-DCC0-48E9209F88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290" y="1463783"/>
            <a:ext cx="1199712" cy="12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6D6B889D-CCE9-B7AA-4BA0-CF80E3B30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592"/>
          <a:stretch/>
        </p:blipFill>
        <p:spPr>
          <a:xfrm>
            <a:off x="0" y="0"/>
            <a:ext cx="9144002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3B9400-A146-CABD-D4BE-6F5A1853539D}"/>
              </a:ext>
            </a:extLst>
          </p:cNvPr>
          <p:cNvSpPr/>
          <p:nvPr userDrawn="1"/>
        </p:nvSpPr>
        <p:spPr>
          <a:xfrm>
            <a:off x="628649" y="1797268"/>
            <a:ext cx="7886700" cy="225263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F472706-CB97-2C8B-2276-3B404D44391E}"/>
              </a:ext>
            </a:extLst>
          </p:cNvPr>
          <p:cNvSpPr/>
          <p:nvPr userDrawn="1"/>
        </p:nvSpPr>
        <p:spPr>
          <a:xfrm>
            <a:off x="628648" y="1130300"/>
            <a:ext cx="824523" cy="666967"/>
          </a:xfrm>
          <a:prstGeom prst="rtTriangle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E4D421-DB5C-BFC5-65AA-F965403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4BAC"/>
                </a:solidFill>
              </a:defRPr>
            </a:lvl1pPr>
          </a:lstStyle>
          <a:p>
            <a:r>
              <a:rPr lang="en-GB" dirty="0"/>
              <a:t>ANTRAŠTĖ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31ED3DD-039D-9E58-1452-63E801805CB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8101" y="2046488"/>
            <a:ext cx="7384648" cy="180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55AA8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98FE500-3854-66D8-2275-1B4B646BF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07A7B0-8393-66F4-EF34-86BCE03C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7A4827-810A-7F34-025C-8CFB4B13A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A025A6F-ADB0-0A29-85CF-530F518E3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662" y="223864"/>
            <a:ext cx="775203" cy="775203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3B2AE5F-D31D-5779-B834-7EA901AC29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290" y="1463783"/>
            <a:ext cx="1199712" cy="12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52655" y="1533464"/>
            <a:ext cx="3362695" cy="27528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2A51F-D346-CFB3-20EA-2217CD45AF5F}"/>
              </a:ext>
            </a:extLst>
          </p:cNvPr>
          <p:cNvSpPr/>
          <p:nvPr userDrawn="1"/>
        </p:nvSpPr>
        <p:spPr>
          <a:xfrm>
            <a:off x="628649" y="1537097"/>
            <a:ext cx="3728198" cy="2858691"/>
          </a:xfrm>
          <a:prstGeom prst="rect">
            <a:avLst/>
          </a:prstGeom>
          <a:solidFill>
            <a:srgbClr val="045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0782398-29AB-CF62-D34A-1A62765CE586}"/>
              </a:ext>
            </a:extLst>
          </p:cNvPr>
          <p:cNvSpPr/>
          <p:nvPr userDrawn="1"/>
        </p:nvSpPr>
        <p:spPr>
          <a:xfrm rot="16200000" flipH="1" flipV="1">
            <a:off x="4463599" y="1751400"/>
            <a:ext cx="480612" cy="695680"/>
          </a:xfrm>
          <a:prstGeom prst="rtTriangle">
            <a:avLst/>
          </a:prstGeom>
          <a:solidFill>
            <a:srgbClr val="015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5013A0B7-3F66-91D8-D341-22B390F02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284482"/>
            <a:ext cx="1126376" cy="1148904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BAA732A-8B7A-7D53-8E1C-D1A77975B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3718" y="1828799"/>
            <a:ext cx="3317278" cy="22591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7E3140-8949-7EF9-CBAF-5EFE1C62545A}"/>
              </a:ext>
            </a:extLst>
          </p:cNvPr>
          <p:cNvSpPr/>
          <p:nvPr userDrawn="1"/>
        </p:nvSpPr>
        <p:spPr>
          <a:xfrm>
            <a:off x="628650" y="4286314"/>
            <a:ext cx="3727415" cy="111485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B67E0-C57D-A33B-01AE-0370EFAEE61E}"/>
              </a:ext>
            </a:extLst>
          </p:cNvPr>
          <p:cNvSpPr/>
          <p:nvPr userDrawn="1"/>
        </p:nvSpPr>
        <p:spPr>
          <a:xfrm>
            <a:off x="5152655" y="4289462"/>
            <a:ext cx="3362695" cy="111485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32AFA2-2D79-04DF-5EE6-49406830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BDAD0B0-0430-F1F8-EEC3-B975A8C1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6420E20-14F5-2C5A-2A0C-B5154355D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430CF-D768-9D18-F1C1-DCC1F09FBF4E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E204BF5-5A86-A530-FF2C-94B842C763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476618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8A5EBD56-BAC5-646B-3C1A-AB37EB4EA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502" y="-49771"/>
            <a:ext cx="9209741" cy="5193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0A6370-6AD9-9021-3F4B-ADC449AD9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2"/>
          <a:stretch/>
        </p:blipFill>
        <p:spPr>
          <a:xfrm>
            <a:off x="2485012" y="150914"/>
            <a:ext cx="4173976" cy="44654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F93733-EE1F-A710-6EB0-E7D8BB331AF0}"/>
              </a:ext>
            </a:extLst>
          </p:cNvPr>
          <p:cNvSpPr/>
          <p:nvPr userDrawn="1"/>
        </p:nvSpPr>
        <p:spPr>
          <a:xfrm flipV="1">
            <a:off x="-38503" y="5097779"/>
            <a:ext cx="9209741" cy="4572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3A4557-7C16-F8C5-CD04-90CB8B3A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616349"/>
            <a:ext cx="9132739" cy="48143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LIETUVOS SVEIKATOS MOKSLŲ UNIVERSITETAS | 2022</a:t>
            </a:r>
          </a:p>
          <a:p>
            <a:pPr>
              <a:lnSpc>
                <a:spcPct val="150000"/>
              </a:lnSpc>
            </a:pPr>
            <a:r>
              <a:rPr lang="en-US" dirty="0"/>
              <a:t>WWW.LSMU.LT</a:t>
            </a:r>
          </a:p>
        </p:txBody>
      </p:sp>
    </p:spTree>
    <p:extLst>
      <p:ext uri="{BB962C8B-B14F-4D97-AF65-F5344CB8AC3E}">
        <p14:creationId xmlns:p14="http://schemas.microsoft.com/office/powerpoint/2010/main" val="53785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 da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 lIns="90000">
            <a:normAutofit/>
          </a:bodyPr>
          <a:lstStyle>
            <a:lvl1pPr marL="285750" marR="0" indent="-28575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6BDFF"/>
              </a:buClr>
              <a:buSzTx/>
              <a:buFont typeface="Arial" panose="020B0604020202020204" pitchFamily="34" charset="0"/>
              <a:buChar char="•"/>
              <a:tabLst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 Vestibulum dictum </a:t>
            </a:r>
            <a:r>
              <a:rPr lang="en-GB" dirty="0" err="1"/>
              <a:t>turpis</a:t>
            </a:r>
            <a:r>
              <a:rPr lang="en-GB" dirty="0"/>
              <a:t> a porta </a:t>
            </a:r>
            <a:r>
              <a:rPr lang="en-GB" dirty="0" err="1"/>
              <a:t>hendrerit</a:t>
            </a:r>
            <a:r>
              <a:rPr lang="en-GB" dirty="0"/>
              <a:t>. Integer non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Nunc convallis cursus </a:t>
            </a:r>
            <a:r>
              <a:rPr lang="en-GB" dirty="0" err="1"/>
              <a:t>erat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nisi lacinia </a:t>
            </a:r>
            <a:r>
              <a:rPr lang="en-GB" dirty="0" err="1"/>
              <a:t>vehicula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fermentum cursus </a:t>
            </a:r>
            <a:r>
              <a:rPr lang="en-GB" dirty="0" err="1"/>
              <a:t>ornare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pharetra,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id,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Integer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DC6CB73-C48E-11F0-1DB3-70C48354F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EFD9E1A-2539-ABB9-9701-D24D37B46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17649E-6953-07BC-6B24-D016F671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F4251-16E1-DE13-5C66-6F890FB73D70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065EEA-A38D-EE90-A73D-C08D2A953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63877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EE2301-D105-EDCE-1611-45DC6FF6D7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A7009-E510-F8A0-AB8A-8ABA0FA863AB}"/>
              </a:ext>
            </a:extLst>
          </p:cNvPr>
          <p:cNvSpPr/>
          <p:nvPr userDrawn="1"/>
        </p:nvSpPr>
        <p:spPr>
          <a:xfrm>
            <a:off x="384464" y="1200641"/>
            <a:ext cx="8130886" cy="326745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1822697"/>
            <a:ext cx="7632123" cy="2551876"/>
          </a:xfrm>
        </p:spPr>
        <p:txBody>
          <a:bodyPr l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5C7040-0651-72D7-478D-CA419F2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D7615EC-A8C9-0717-F20E-8204BE6BA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4C0649-AADB-404A-0801-B8925438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0C566102-2BFD-969F-3A29-7877D0C62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959" y="222806"/>
            <a:ext cx="776259" cy="776259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84F123D-0DE4-E2D3-5853-B9088E8F2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975" y="652759"/>
            <a:ext cx="3983694" cy="11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EE2301-D105-EDCE-1611-45DC6FF6D79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A7009-E510-F8A0-AB8A-8ABA0FA863AB}"/>
              </a:ext>
            </a:extLst>
          </p:cNvPr>
          <p:cNvSpPr/>
          <p:nvPr userDrawn="1"/>
        </p:nvSpPr>
        <p:spPr>
          <a:xfrm>
            <a:off x="628648" y="1178775"/>
            <a:ext cx="7886701" cy="3289316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8251" y="1509293"/>
            <a:ext cx="7082521" cy="2865280"/>
          </a:xfrm>
        </p:spPr>
        <p:txBody>
          <a:bodyPr lIns="90000"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014BAC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A576D-5D26-2F99-EB65-B3187A4FD116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A097E7-DE8F-EBE7-BAD0-063EC886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9F17B86-0D35-AC0C-D085-EFF46756B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B3BD499-3BB1-F8FF-F5D2-A25570D7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2" name="Picture 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F675D1E-DF0A-0E49-F564-12F6DCEEA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959" y="222806"/>
            <a:ext cx="776259" cy="77625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DDA0D1C-D142-8F68-87DD-FF19EC07F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1043424" y="2327135"/>
            <a:ext cx="3345993" cy="9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 daly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6BDFF"/>
              </a:buClr>
              <a:defRPr sz="1400"/>
            </a:lvl1pPr>
            <a:lvl2pPr>
              <a:lnSpc>
                <a:spcPct val="100000"/>
              </a:lnSpc>
              <a:buClr>
                <a:srgbClr val="06BDFF"/>
              </a:buClr>
              <a:defRPr sz="1400"/>
            </a:lvl2pPr>
            <a:lvl3pPr>
              <a:lnSpc>
                <a:spcPct val="100000"/>
              </a:lnSpc>
              <a:buClr>
                <a:srgbClr val="06BDFF"/>
              </a:buClr>
              <a:defRPr sz="1400"/>
            </a:lvl3pPr>
          </a:lstStyle>
          <a:p>
            <a:pPr lvl="0"/>
            <a:r>
              <a:rPr lang="en-GB" dirty="0"/>
              <a:t>Lorem ipsum </a:t>
            </a:r>
          </a:p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2"/>
            <a:r>
              <a:rPr lang="en-GB" dirty="0"/>
              <a:t>Lorem ipsum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6BDFF"/>
              </a:buClr>
              <a:defRPr sz="1400"/>
            </a:lvl1pPr>
            <a:lvl2pPr>
              <a:lnSpc>
                <a:spcPct val="100000"/>
              </a:lnSpc>
              <a:buClr>
                <a:srgbClr val="06BDFF"/>
              </a:buClr>
              <a:defRPr sz="1400"/>
            </a:lvl2pPr>
            <a:lvl3pPr>
              <a:lnSpc>
                <a:spcPct val="100000"/>
              </a:lnSpc>
              <a:buClr>
                <a:srgbClr val="06BDFF"/>
              </a:buClr>
              <a:defRPr sz="1400"/>
            </a:lvl3pPr>
          </a:lstStyle>
          <a:p>
            <a:pPr lvl="0"/>
            <a:r>
              <a:rPr lang="en-GB" dirty="0"/>
              <a:t>Lorem ipsum </a:t>
            </a:r>
          </a:p>
          <a:p>
            <a:pPr lvl="0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1"/>
            <a:r>
              <a:rPr lang="en-GB" dirty="0"/>
              <a:t>Lorem ipsum</a:t>
            </a:r>
          </a:p>
          <a:p>
            <a:pPr lvl="2"/>
            <a:r>
              <a:rPr lang="en-GB" dirty="0"/>
              <a:t>Lorem ipsum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51973-0EA4-CF67-074B-964F7C95E15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05A09E-DEB2-A918-8235-8CB7DD391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E311DDD-DCBC-E34B-BDC7-B444A906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3773A8-4E2E-CA13-D9BA-94DDB447A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95CF9-7CA0-D311-FA2C-0AAE1351FF28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A343AAD-5B3D-62A8-6F85-43430E5BC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589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 daly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24690"/>
            <a:ext cx="3868340" cy="429100"/>
          </a:xfrm>
        </p:spPr>
        <p:txBody>
          <a:bodyPr anchor="b"/>
          <a:lstStyle>
            <a:lvl1pPr marL="0" indent="0">
              <a:buNone/>
              <a:defRPr sz="1800" b="0">
                <a:ln>
                  <a:noFill/>
                </a:ln>
                <a:solidFill>
                  <a:srgbClr val="06BD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PAANTRAŠTĖ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6BDFF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324690"/>
            <a:ext cx="3887391" cy="429100"/>
          </a:xfrm>
        </p:spPr>
        <p:txBody>
          <a:bodyPr anchor="b"/>
          <a:lstStyle>
            <a:lvl1pPr marL="0" indent="0">
              <a:buNone/>
              <a:defRPr sz="1800" b="0">
                <a:ln>
                  <a:noFill/>
                </a:ln>
                <a:solidFill>
                  <a:srgbClr val="06BDF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PAANTRAŠTĖ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6BDFF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4708D-08D6-2CC0-4A8E-4CB83714ED28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AEDD08-2085-A856-BB73-C5DD61E8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BBF41BC-07AA-C0BF-500A-EEF251CC220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45151C-0ACD-7ED4-8C3F-1BC1E1102E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3AEED-AEE2-E5F2-10D6-968A1C3F3976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0DF715-0D13-F88C-17FE-76F8E4B53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887" y="503908"/>
            <a:ext cx="7723512" cy="357136"/>
          </a:xfrm>
        </p:spPr>
        <p:txBody>
          <a:bodyPr anchor="b">
            <a:noAutofit/>
          </a:bodyPr>
          <a:lstStyle>
            <a:lvl1pPr algn="l">
              <a:defRPr sz="2600"/>
            </a:lvl1pPr>
          </a:lstStyle>
          <a:p>
            <a:r>
              <a:rPr lang="en-GB" dirty="0"/>
              <a:t>SKYRIUS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05B26F-1106-EA88-125F-EEA1216F6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87" y="792584"/>
            <a:ext cx="7732712" cy="261937"/>
          </a:xfrm>
        </p:spPr>
        <p:txBody>
          <a:bodyPr>
            <a:noAutofit/>
          </a:bodyPr>
          <a:lstStyle>
            <a:lvl1pPr marL="0" indent="0">
              <a:buNone/>
              <a:defRPr sz="1500">
                <a:ln>
                  <a:noFill/>
                </a:ln>
                <a:solidFill>
                  <a:srgbClr val="015AA8"/>
                </a:solidFill>
              </a:defRPr>
            </a:lvl1pPr>
          </a:lstStyle>
          <a:p>
            <a:r>
              <a:rPr lang="en-GB" sz="1600" dirty="0" err="1">
                <a:solidFill>
                  <a:srgbClr val="0B89ED"/>
                </a:solidFill>
              </a:rPr>
              <a:t>Poskyris</a:t>
            </a:r>
            <a:endParaRPr lang="en-US" sz="1600" dirty="0">
              <a:solidFill>
                <a:srgbClr val="0B89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705793" y="1537097"/>
            <a:ext cx="3810748" cy="27846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3808360" cy="2858691"/>
          </a:xfrm>
        </p:spPr>
        <p:txBody>
          <a:bodyPr>
            <a:normAutofit/>
          </a:bodyPr>
          <a:lstStyle>
            <a:lvl1pPr marL="0" indent="0">
              <a:buClr>
                <a:srgbClr val="06BDFF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86AF4-9006-FF49-7CB2-9A22D0087AC2}"/>
              </a:ext>
            </a:extLst>
          </p:cNvPr>
          <p:cNvSpPr/>
          <p:nvPr userDrawn="1"/>
        </p:nvSpPr>
        <p:spPr>
          <a:xfrm rot="16200000">
            <a:off x="6570713" y="2456872"/>
            <a:ext cx="83845" cy="3813682"/>
          </a:xfrm>
          <a:prstGeom prst="rect">
            <a:avLst/>
          </a:prstGeom>
          <a:solidFill>
            <a:srgbClr val="86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341F1A-BA73-D76D-E22E-B0A7EC0BA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B6139B0-6F7C-6150-AC3A-DF24C52D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F6C9B5-F56B-E9B1-8757-4CA3A89B4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FD0DF-3798-820E-884C-A47F2FB9F61C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9D936F9-9617-3C7C-F5BD-CDD5A69A1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89634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49" y="1543051"/>
            <a:ext cx="7886274" cy="1028700"/>
          </a:xfrm>
        </p:spPr>
        <p:txBody>
          <a:bodyPr>
            <a:normAutofit/>
          </a:bodyPr>
          <a:lstStyle>
            <a:lvl1pPr marL="0" indent="0">
              <a:buClr>
                <a:srgbClr val="06BDFF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8D52B9-4A99-ED20-C1D3-0465270D7A28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29079" y="2681323"/>
            <a:ext cx="3853545" cy="16313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2E9E1C-0F02-877F-176D-DC9586492FDD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4661377" y="2681323"/>
            <a:ext cx="3853545" cy="16313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26D7-21E7-3334-FCCE-B210A1CA3B7C}"/>
              </a:ext>
            </a:extLst>
          </p:cNvPr>
          <p:cNvSpPr/>
          <p:nvPr userDrawn="1"/>
        </p:nvSpPr>
        <p:spPr>
          <a:xfrm rot="16200000">
            <a:off x="2513103" y="2428237"/>
            <a:ext cx="84640" cy="3853547"/>
          </a:xfrm>
          <a:prstGeom prst="rect">
            <a:avLst/>
          </a:prstGeom>
          <a:solidFill>
            <a:srgbClr val="86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0CC9F-C584-D4F1-F872-145E1D36139F}"/>
              </a:ext>
            </a:extLst>
          </p:cNvPr>
          <p:cNvSpPr/>
          <p:nvPr userDrawn="1"/>
        </p:nvSpPr>
        <p:spPr>
          <a:xfrm rot="16200000">
            <a:off x="6545831" y="2428237"/>
            <a:ext cx="84640" cy="3853547"/>
          </a:xfrm>
          <a:prstGeom prst="rect">
            <a:avLst/>
          </a:prstGeom>
          <a:solidFill>
            <a:srgbClr val="86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EA7EC3-41C5-B369-B7A0-E9F51509F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929578-FC3E-E902-5160-E945A0D333D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9295D01-5797-6BFD-47C5-2DC6145FD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4A37E-B951-EB7A-58A0-1C397D844CE9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23E4353-D16B-A260-C5BE-9B43D661F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993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a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05388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7459" y="1543051"/>
            <a:ext cx="7886699" cy="1028700"/>
          </a:xfrm>
        </p:spPr>
        <p:txBody>
          <a:bodyPr>
            <a:normAutofit/>
          </a:bodyPr>
          <a:lstStyle>
            <a:lvl1pPr marL="0" indent="0">
              <a:buClr>
                <a:srgbClr val="06BDFF"/>
              </a:buClr>
              <a:buFont typeface="Arial" panose="020B0604020202020204" pitchFamily="34" charset="0"/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CC4DE-199E-78A1-1015-19F0164B18D0}"/>
              </a:ext>
            </a:extLst>
          </p:cNvPr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B8D52B9-4A99-ED20-C1D3-0465270D7A28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27459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52E9E1C-0F02-877F-176D-DC9586492FDD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3316423" y="2681323"/>
            <a:ext cx="2509961" cy="162682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 err="1"/>
              <a:t>Įklijuoti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paveikslą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B0A5A3-D62E-F5C6-1ADB-D2EA81797932}"/>
              </a:ext>
            </a:extLst>
          </p:cNvPr>
          <p:cNvSpPr/>
          <p:nvPr userDrawn="1"/>
        </p:nvSpPr>
        <p:spPr>
          <a:xfrm rot="16200000">
            <a:off x="1840715" y="3100625"/>
            <a:ext cx="84639" cy="2508771"/>
          </a:xfrm>
          <a:prstGeom prst="rect">
            <a:avLst/>
          </a:prstGeom>
          <a:solidFill>
            <a:srgbClr val="86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21AB99-ED19-ABA1-C994-0BDA9A988463}"/>
              </a:ext>
            </a:extLst>
          </p:cNvPr>
          <p:cNvSpPr/>
          <p:nvPr userDrawn="1"/>
        </p:nvSpPr>
        <p:spPr>
          <a:xfrm rot="16200000">
            <a:off x="4529679" y="3100625"/>
            <a:ext cx="84639" cy="2508771"/>
          </a:xfrm>
          <a:prstGeom prst="rect">
            <a:avLst/>
          </a:prstGeom>
          <a:solidFill>
            <a:srgbClr val="86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5C3090-9618-7F71-E90A-8BFFCEB253B7}"/>
              </a:ext>
            </a:extLst>
          </p:cNvPr>
          <p:cNvSpPr/>
          <p:nvPr userDrawn="1"/>
        </p:nvSpPr>
        <p:spPr>
          <a:xfrm rot="16200000">
            <a:off x="7217453" y="3100624"/>
            <a:ext cx="84639" cy="2508771"/>
          </a:xfrm>
          <a:prstGeom prst="rect">
            <a:avLst/>
          </a:prstGeom>
          <a:solidFill>
            <a:srgbClr val="86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E0F429-C11B-F98A-F773-E1E6D8B65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3E54CB9-C2D6-849A-2B02-25E273049E7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D9FD737-9323-C757-E519-20CD9CAE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BB73C-3BBA-D0B1-C19C-9AF023C78FCD}"/>
              </a:ext>
            </a:extLst>
          </p:cNvPr>
          <p:cNvSpPr/>
          <p:nvPr userDrawn="1"/>
        </p:nvSpPr>
        <p:spPr>
          <a:xfrm>
            <a:off x="724957" y="393105"/>
            <a:ext cx="50799" cy="755650"/>
          </a:xfrm>
          <a:prstGeom prst="rect">
            <a:avLst/>
          </a:prstGeom>
          <a:solidFill>
            <a:srgbClr val="06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7A3F5AA-1D7B-E6CD-4E41-09772D94A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9671" y="389819"/>
            <a:ext cx="7737370" cy="7556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GB" dirty="0"/>
              <a:t>ANTRAŠTĖ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319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4FE60-DAF2-22C5-1CC5-DEB770744A0F}"/>
              </a:ext>
            </a:extLst>
          </p:cNvPr>
          <p:cNvSpPr/>
          <p:nvPr userDrawn="1"/>
        </p:nvSpPr>
        <p:spPr>
          <a:xfrm>
            <a:off x="0" y="5034"/>
            <a:ext cx="9144000" cy="5143500"/>
          </a:xfrm>
          <a:prstGeom prst="rect">
            <a:avLst/>
          </a:prstGeom>
          <a:solidFill>
            <a:srgbClr val="F3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5290" y="4767263"/>
            <a:ext cx="65983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4767263"/>
            <a:ext cx="8474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15AA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BA287B7-41A9-9945-9C29-5A993AF19DD6}" type="slidenum">
              <a:rPr lang="en-LT" smtClean="0"/>
              <a:pPr/>
              <a:t>‹#›</a:t>
            </a:fld>
            <a:endParaRPr lang="en-LT" dirty="0"/>
          </a:p>
        </p:txBody>
      </p:sp>
      <p:pic>
        <p:nvPicPr>
          <p:cNvPr id="12" name="Picture 11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5A9F820-A66E-534F-B796-2B04ED7297A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801959" y="222806"/>
            <a:ext cx="776259" cy="7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64" r:id="rId5"/>
    <p:sldLayoutId id="2147483665" r:id="rId6"/>
    <p:sldLayoutId id="2147483669" r:id="rId7"/>
    <p:sldLayoutId id="2147483680" r:id="rId8"/>
    <p:sldLayoutId id="2147483679" r:id="rId9"/>
    <p:sldLayoutId id="2147483672" r:id="rId10"/>
    <p:sldLayoutId id="2147483687" r:id="rId11"/>
    <p:sldLayoutId id="2147483673" r:id="rId12"/>
    <p:sldLayoutId id="2147483674" r:id="rId13"/>
    <p:sldLayoutId id="2147483686" r:id="rId14"/>
    <p:sldLayoutId id="2147483677" r:id="rId15"/>
    <p:sldLayoutId id="2147483678" r:id="rId16"/>
    <p:sldLayoutId id="2147483676" r:id="rId17"/>
    <p:sldLayoutId id="2147483670" r:id="rId1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15A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7797-DA86-A1B5-1029-F45DCB087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7E584E-B71F-0215-F516-42E83A5C764D}"/>
              </a:ext>
            </a:extLst>
          </p:cNvPr>
          <p:cNvSpPr txBox="1">
            <a:spLocks/>
          </p:cNvSpPr>
          <p:nvPr/>
        </p:nvSpPr>
        <p:spPr>
          <a:xfrm>
            <a:off x="669317" y="1317583"/>
            <a:ext cx="5635984" cy="182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Prezentacijos pavadinimas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FC35C93-D487-01C8-0A5E-02D3D6ABD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17" y="3179764"/>
            <a:ext cx="4692399" cy="521941"/>
          </a:xfrm>
        </p:spPr>
        <p:txBody>
          <a:bodyPr>
            <a:normAutofit/>
          </a:bodyPr>
          <a:lstStyle/>
          <a:p>
            <a:pPr algn="l"/>
            <a:r>
              <a:rPr lang="lt-LT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Pranešėjas</a:t>
            </a:r>
            <a:endParaRPr lang="en-US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3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BE544-B6CD-D341-45DE-52675AE9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Ši skaidrė nėra šablono dalis.</a:t>
            </a:r>
          </a:p>
          <a:p>
            <a:r>
              <a:rPr lang="lt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5995-631F-1B81-D5D8-497A004210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D70E2-130E-C35C-6C36-CBC168B10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10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9E2DF-37B8-4DB4-BE8A-49C288F24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8" name="Picture Placeholder 11">
            <a:extLst>
              <a:ext uri="{FF2B5EF4-FFF2-40B4-BE49-F238E27FC236}">
                <a16:creationId xmlns:a16="http://schemas.microsoft.com/office/drawing/2014/main" id="{1CBFEACA-A903-DB98-B560-C69C2FAB80DC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04405472"/>
              </p:ext>
            </p:extLst>
          </p:nvPr>
        </p:nvGraphicFramePr>
        <p:xfrm>
          <a:off x="3884613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769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BCF9FA-F20A-E5EB-2A03-7FF98F7CE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rgbClr val="06BDFF"/>
              </a:buClr>
              <a:buFont typeface="Arial" panose="020B0604020202020204" pitchFamily="34" charset="0"/>
              <a:buChar char="•"/>
            </a:pPr>
            <a:r>
              <a:rPr lang="lt-LT" dirty="0"/>
              <a:t>Ši skaidrė nėra šablono dalis.</a:t>
            </a:r>
          </a:p>
          <a:p>
            <a:pPr marL="285750" indent="-285750">
              <a:buClr>
                <a:srgbClr val="06BDFF"/>
              </a:buClr>
              <a:buFont typeface="Arial" panose="020B0604020202020204" pitchFamily="34" charset="0"/>
              <a:buChar char="•"/>
            </a:pPr>
            <a:r>
              <a:rPr lang="lt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5FCC3-829A-9371-0F79-E89E3E05A3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B3C2-2ADF-2EE7-5C55-295770384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11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E5FE94-25FA-015C-4CB6-A6AE09B5D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11" name="Chart Placeholder 19">
            <a:extLst>
              <a:ext uri="{FF2B5EF4-FFF2-40B4-BE49-F238E27FC236}">
                <a16:creationId xmlns:a16="http://schemas.microsoft.com/office/drawing/2014/main" id="{A92D33B7-6E9F-635B-CE64-882BCCCC7C2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070842847"/>
              </p:ext>
            </p:extLst>
          </p:nvPr>
        </p:nvGraphicFramePr>
        <p:xfrm>
          <a:off x="628650" y="2571750"/>
          <a:ext cx="3816350" cy="1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Placeholder 19">
            <a:extLst>
              <a:ext uri="{FF2B5EF4-FFF2-40B4-BE49-F238E27FC236}">
                <a16:creationId xmlns:a16="http://schemas.microsoft.com/office/drawing/2014/main" id="{8E58654A-3061-3734-7091-0A4299A57A00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4699000" y="2568575"/>
          <a:ext cx="3816350" cy="1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84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D7F2B-2C90-93E3-A8F8-32E844456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Clr>
                <a:srgbClr val="0B89ED"/>
              </a:buClr>
              <a:buFont typeface="Arial" panose="020B0604020202020204" pitchFamily="34" charset="0"/>
              <a:buChar char="•"/>
            </a:pPr>
            <a:r>
              <a:rPr lang="en-LT" dirty="0"/>
              <a:t>Ši skaidrė nėra šablono dalis.</a:t>
            </a:r>
          </a:p>
          <a:p>
            <a:pPr marL="342900" indent="-342900">
              <a:buClr>
                <a:srgbClr val="0B89ED"/>
              </a:buClr>
              <a:buFont typeface="Arial" panose="020B0604020202020204" pitchFamily="34" charset="0"/>
              <a:buChar char="•"/>
            </a:pPr>
            <a:r>
              <a:rPr lang="en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32712-080E-7458-F538-A0C098B39D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F00EE-5E9B-3CD2-FFA4-302085B81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12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BBF2AB-CCF7-7560-72A5-BF7494299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7" name="Picture Placeholder 11">
            <a:extLst>
              <a:ext uri="{FF2B5EF4-FFF2-40B4-BE49-F238E27FC236}">
                <a16:creationId xmlns:a16="http://schemas.microsoft.com/office/drawing/2014/main" id="{4953F858-C7E7-D2D4-2778-87676FBD8CC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56284464"/>
              </p:ext>
            </p:extLst>
          </p:nvPr>
        </p:nvGraphicFramePr>
        <p:xfrm>
          <a:off x="3884613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888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C3DB57-287D-8A4F-065D-39DB2E424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dirty="0"/>
              <a:t>Ši skaidrė nėra šablono dalis.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71853-7118-0082-29EE-786B47CFBE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558AA-4B65-5214-512E-C8AE36989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13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3B8B6A-E7B6-8666-D2B7-46F5D8DDE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7" name="Picture Placeholder 20">
            <a:extLst>
              <a:ext uri="{FF2B5EF4-FFF2-40B4-BE49-F238E27FC236}">
                <a16:creationId xmlns:a16="http://schemas.microsoft.com/office/drawing/2014/main" id="{E7120BD9-7FC8-A4D8-2C99-D10300D7E42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22775934"/>
              </p:ext>
            </p:extLst>
          </p:nvPr>
        </p:nvGraphicFramePr>
        <p:xfrm>
          <a:off x="628650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36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4681D-25FF-C17E-E1DA-E845F83E3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Ši skaidrė nėra šablono dalis.</a:t>
            </a:r>
          </a:p>
          <a:p>
            <a:r>
              <a:rPr lang="lt-LT" dirty="0"/>
              <a:t>Visos diagramos turi būti kuriamos remiantis esama stilistika.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EAC9875-6948-E068-F0DE-5717561FDCA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8247984"/>
              </p:ext>
            </p:extLst>
          </p:nvPr>
        </p:nvGraphicFramePr>
        <p:xfrm>
          <a:off x="628650" y="1543050"/>
          <a:ext cx="4629150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84EF4-79E5-5260-B055-13BCCB9686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C811B-AB3C-4C53-6808-B4315DC00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14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F82E96-5861-5BB2-018D-10B3AE41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</p:spTree>
    <p:extLst>
      <p:ext uri="{BB962C8B-B14F-4D97-AF65-F5344CB8AC3E}">
        <p14:creationId xmlns:p14="http://schemas.microsoft.com/office/powerpoint/2010/main" val="96430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DC5ED-0862-C7EB-3A39-A63C4E64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dirty="0"/>
              <a:t>Ši skaidrė nėra šablono dalis.</a:t>
            </a:r>
          </a:p>
          <a:p>
            <a:r>
              <a:rPr lang="lt-LT" dirty="0"/>
              <a:t>Visos diagramos turi būti kuriamos remiantis esama stilistika.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A98B0-404F-6079-32F9-11BE180105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6E3AD-FFFD-6DA4-6BAE-61555B588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15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07FC2D-C35A-BC70-3095-6E8D7CD19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aphicFrame>
        <p:nvGraphicFramePr>
          <p:cNvPr id="7" name="Picture Placeholder 12">
            <a:extLst>
              <a:ext uri="{FF2B5EF4-FFF2-40B4-BE49-F238E27FC236}">
                <a16:creationId xmlns:a16="http://schemas.microsoft.com/office/drawing/2014/main" id="{2125E9A9-4CD8-1EDB-D1C4-19F437414C7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185710896"/>
              </p:ext>
            </p:extLst>
          </p:nvPr>
        </p:nvGraphicFramePr>
        <p:xfrm>
          <a:off x="628650" y="2224088"/>
          <a:ext cx="7886700" cy="21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66596928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0953905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9101577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7530434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1290198"/>
                    </a:ext>
                  </a:extLst>
                </a:gridCol>
              </a:tblGrid>
              <a:tr h="350011">
                <a:tc>
                  <a:txBody>
                    <a:bodyPr/>
                    <a:lstStyle/>
                    <a:p>
                      <a:endParaRPr lang="en-LT" sz="10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6B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kategorija</a:t>
                      </a:r>
                    </a:p>
                  </a:txBody>
                  <a:tcPr anchor="ctr">
                    <a:solidFill>
                      <a:srgbClr val="06B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kategorija</a:t>
                      </a:r>
                    </a:p>
                  </a:txBody>
                  <a:tcPr anchor="ctr">
                    <a:solidFill>
                      <a:srgbClr val="06B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kategorija</a:t>
                      </a:r>
                    </a:p>
                  </a:txBody>
                  <a:tcPr anchor="ctr">
                    <a:solidFill>
                      <a:srgbClr val="06B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kategorija</a:t>
                      </a:r>
                    </a:p>
                  </a:txBody>
                  <a:tcPr anchor="ctr">
                    <a:solidFill>
                      <a:srgbClr val="06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71248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72204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85062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2,4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6268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1,7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80419"/>
                  </a:ext>
                </a:extLst>
              </a:tr>
              <a:tr h="3500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reikšmė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3,6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1,3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4,2</a:t>
                      </a:r>
                    </a:p>
                  </a:txBody>
                  <a:tcPr anchor="ctr">
                    <a:solidFill>
                      <a:srgbClr val="F2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1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31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8CD3B-31F4-92F9-6340-45EBF7CC70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1339D-0058-17AD-C4B8-248A054C1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16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B9142-A6C8-18D7-5C76-1D61CC5E3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865298-1660-C1C6-94A4-83932E9193C4}"/>
              </a:ext>
            </a:extLst>
          </p:cNvPr>
          <p:cNvGrpSpPr/>
          <p:nvPr/>
        </p:nvGrpSpPr>
        <p:grpSpPr>
          <a:xfrm>
            <a:off x="626653" y="1362936"/>
            <a:ext cx="2517697" cy="3298537"/>
            <a:chOff x="3313150" y="1431890"/>
            <a:chExt cx="2517697" cy="32985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03208D-2333-F17C-B4CB-BB8CE26A5583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4B03B94-E4AA-5C8E-D4CC-5314CC140815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02BEFE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9E7F6566-3779-227E-6750-A6502DE7375E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48039E-3D63-7128-320F-2826F0215263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F6FAB5-1776-D438-0BA5-527222621944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BA1F09-5D09-F28F-8723-5F4C86765C0A}"/>
              </a:ext>
            </a:extLst>
          </p:cNvPr>
          <p:cNvGrpSpPr/>
          <p:nvPr/>
        </p:nvGrpSpPr>
        <p:grpSpPr>
          <a:xfrm>
            <a:off x="3313151" y="1346603"/>
            <a:ext cx="2517697" cy="3298537"/>
            <a:chOff x="3313150" y="1431890"/>
            <a:chExt cx="2517697" cy="32985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718346-70B1-5997-8B3C-50B144548D6C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31A285-45E7-3037-B15D-649989FB42C2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02BEFE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DC0673CA-D755-BFC1-BB51-968684385915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2C5C22-9950-43E0-5780-1363408FCD3A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56486B-F545-7864-7FDF-498F6C183E92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68B605-EB80-5FDD-E27B-F0924AE34139}"/>
              </a:ext>
            </a:extLst>
          </p:cNvPr>
          <p:cNvGrpSpPr/>
          <p:nvPr/>
        </p:nvGrpSpPr>
        <p:grpSpPr>
          <a:xfrm>
            <a:off x="5987702" y="1362936"/>
            <a:ext cx="2517697" cy="3298537"/>
            <a:chOff x="3313150" y="1431890"/>
            <a:chExt cx="2517697" cy="329853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F407A8-AF17-86C1-0D58-FD699EF20F42}"/>
                </a:ext>
              </a:extLst>
            </p:cNvPr>
            <p:cNvSpPr/>
            <p:nvPr/>
          </p:nvSpPr>
          <p:spPr>
            <a:xfrm>
              <a:off x="3313150" y="1733866"/>
              <a:ext cx="2517697" cy="2661921"/>
            </a:xfrm>
            <a:prstGeom prst="rect">
              <a:avLst/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EF27AC9-D0A9-06EC-E664-CD03A05095E6}"/>
                </a:ext>
              </a:extLst>
            </p:cNvPr>
            <p:cNvSpPr/>
            <p:nvPr/>
          </p:nvSpPr>
          <p:spPr>
            <a:xfrm>
              <a:off x="4264051" y="1431890"/>
              <a:ext cx="603950" cy="603950"/>
            </a:xfrm>
            <a:prstGeom prst="ellipse">
              <a:avLst/>
            </a:prstGeom>
            <a:solidFill>
              <a:srgbClr val="02BEFE"/>
            </a:solidFill>
            <a:ln w="57150">
              <a:solidFill>
                <a:srgbClr val="F4F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CB42C054-8810-52A8-8707-570C8F9A8A79}"/>
                </a:ext>
              </a:extLst>
            </p:cNvPr>
            <p:cNvSpPr/>
            <p:nvPr/>
          </p:nvSpPr>
          <p:spPr>
            <a:xfrm rot="10800000">
              <a:off x="4183974" y="4395788"/>
              <a:ext cx="764103" cy="334639"/>
            </a:xfrm>
            <a:prstGeom prst="triangle">
              <a:avLst>
                <a:gd name="adj" fmla="val 47505"/>
              </a:avLst>
            </a:prstGeom>
            <a:solidFill>
              <a:srgbClr val="DB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ECAD38-9645-293B-62C9-1822CED4C23D}"/>
                </a:ext>
              </a:extLst>
            </p:cNvPr>
            <p:cNvSpPr txBox="1"/>
            <p:nvPr/>
          </p:nvSpPr>
          <p:spPr>
            <a:xfrm>
              <a:off x="3380975" y="2571750"/>
              <a:ext cx="235131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adipiscing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Donec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placerat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egestas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sollicitudin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Praesent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ultricies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scelerisque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Nunc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consectetur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tellus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accumsan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tristique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Integer fermentum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nibh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in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050" dirty="0" err="1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mollis</a:t>
              </a:r>
              <a:r>
                <a:rPr lang="en-GB" sz="105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LT" sz="105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EA1CC-5E91-2FCA-7DAE-F70270E2E601}"/>
                </a:ext>
              </a:extLst>
            </p:cNvPr>
            <p:cNvSpPr txBox="1"/>
            <p:nvPr/>
          </p:nvSpPr>
          <p:spPr>
            <a:xfrm>
              <a:off x="3380975" y="2147000"/>
              <a:ext cx="236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15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</a:t>
              </a:r>
              <a:endParaRPr lang="en-LT" sz="1400" dirty="0">
                <a:solidFill>
                  <a:srgbClr val="015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65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3F965E-20D0-D490-097F-8B86767D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DB746F-58ED-CFC9-6FBA-FC626F1E68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A104-D8C5-4DD9-E822-DDFF16B5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</p:spPr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2BFFC-EEC0-5AD3-44B6-B464944D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</p:spPr>
        <p:txBody>
          <a:bodyPr/>
          <a:lstStyle/>
          <a:p>
            <a:fld id="{1BA287B7-41A9-9945-9C29-5A993AF19DD6}" type="slidenum">
              <a:rPr lang="en-LT" smtClean="0"/>
              <a:pPr/>
              <a:t>17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52667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3B0A8D-F98B-3CF4-1171-2AFD068F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5D6C34-39F0-42B0-58E9-792C0E1EFC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EF6A-15B6-6011-ECA9-C61BE6E4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290" y="4767263"/>
            <a:ext cx="6598354" cy="273844"/>
          </a:xfrm>
        </p:spPr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F16F0-DDA8-7B4E-9165-B42DCD5AE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0089" y="4767263"/>
            <a:ext cx="325260" cy="273844"/>
          </a:xfrm>
        </p:spPr>
        <p:txBody>
          <a:bodyPr/>
          <a:lstStyle/>
          <a:p>
            <a:fld id="{1BA287B7-41A9-9945-9C29-5A993AF19DD6}" type="slidenum">
              <a:rPr lang="en-LT" smtClean="0"/>
              <a:pPr/>
              <a:t>18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7094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676D8-6786-42C5-B1BB-EFECECC8CD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      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.”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1EF5-1523-7DEC-7760-3A8FEE7D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1826-4DAE-BE83-0563-53D1DC387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19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27F789-1A32-FED2-266C-4C98F43DA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pic>
        <p:nvPicPr>
          <p:cNvPr id="7" name="Picture Placeholder 1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2D4A48F4-8C00-0C5D-985A-687F03E0C3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" r="725"/>
          <a:stretch>
            <a:fillRect/>
          </a:stretch>
        </p:blipFill>
        <p:spPr>
          <a:xfrm>
            <a:off x="5152655" y="1533464"/>
            <a:ext cx="3362695" cy="2756148"/>
          </a:xfrm>
        </p:spPr>
      </p:pic>
    </p:spTree>
    <p:extLst>
      <p:ext uri="{BB962C8B-B14F-4D97-AF65-F5344CB8AC3E}">
        <p14:creationId xmlns:p14="http://schemas.microsoft.com/office/powerpoint/2010/main" val="334302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98E01-26B8-03B5-9DCC-267A098D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B1C20-7F83-E832-CBA8-79CCFCB950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E796A-268E-F2D4-93C9-8A36D3798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2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14776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5C868-F528-2E58-8F72-ABC12259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LIETUVOS SVEIKATOS MOKSLŲ UNIVERSITETAS | 2022</a:t>
            </a:r>
          </a:p>
          <a:p>
            <a:pPr>
              <a:lnSpc>
                <a:spcPct val="150000"/>
              </a:lnSpc>
            </a:pPr>
            <a:r>
              <a:rPr lang="en-US"/>
              <a:t>WWW.LSMU.LT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9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F7D1E-9C30-76B9-0FF6-7E1A5250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  <a:endParaRPr lang="en-LT" dirty="0"/>
          </a:p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2DF95-8550-D86D-1997-E4D606C1B0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F134-63A9-FBD3-2407-64C3417D4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3</a:t>
            </a:fld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71830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71A52-9D88-DFE8-733B-413AF6E77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magna ac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. Nunc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id.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mi </a:t>
            </a:r>
            <a:r>
              <a:rPr lang="en-GB" dirty="0" err="1"/>
              <a:t>leo</a:t>
            </a:r>
            <a:r>
              <a:rPr lang="en-GB" dirty="0"/>
              <a:t>, in vestibulum </a:t>
            </a:r>
            <a:r>
              <a:rPr lang="en-GB" dirty="0" err="1"/>
              <a:t>sapien</a:t>
            </a:r>
            <a:r>
              <a:rPr lang="en-GB" dirty="0"/>
              <a:t> lacinia </a:t>
            </a:r>
            <a:r>
              <a:rPr lang="en-GB" dirty="0" err="1"/>
              <a:t>scelerisque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ante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ligula nisi a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dictum a magna id </a:t>
            </a:r>
            <a:r>
              <a:rPr lang="en-GB" dirty="0" err="1"/>
              <a:t>pretium</a:t>
            </a:r>
            <a:r>
              <a:rPr lang="en-GB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A4771-D980-898C-08FD-040DC6D50A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9C3EB-1172-757A-EBDC-92F93B4D3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4</a:t>
            </a:fld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87027-CCCE-F378-359F-6BED8C341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</p:spTree>
    <p:extLst>
      <p:ext uri="{BB962C8B-B14F-4D97-AF65-F5344CB8AC3E}">
        <p14:creationId xmlns:p14="http://schemas.microsoft.com/office/powerpoint/2010/main" val="290714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68C3ED-A101-F865-AE4A-AE60065B5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</a:t>
            </a:r>
          </a:p>
          <a:p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</a:t>
            </a:r>
          </a:p>
          <a:p>
            <a:r>
              <a:rPr lang="en-GB" dirty="0"/>
              <a:t>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</a:t>
            </a:r>
          </a:p>
          <a:p>
            <a:r>
              <a:rPr lang="en-GB" dirty="0"/>
              <a:t>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</a:t>
            </a:r>
          </a:p>
          <a:p>
            <a:r>
              <a:rPr lang="en-GB" dirty="0"/>
              <a:t>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in magna ac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4CBE-8023-D847-A83C-723C7372A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Nunc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id.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mi </a:t>
            </a:r>
            <a:r>
              <a:rPr lang="en-GB" dirty="0" err="1"/>
              <a:t>leo</a:t>
            </a:r>
            <a:r>
              <a:rPr lang="en-GB" dirty="0"/>
              <a:t>, in vestibulum </a:t>
            </a:r>
            <a:r>
              <a:rPr lang="en-GB" dirty="0" err="1"/>
              <a:t>sapien</a:t>
            </a:r>
            <a:r>
              <a:rPr lang="en-GB" dirty="0"/>
              <a:t> lacinia </a:t>
            </a:r>
            <a:r>
              <a:rPr lang="en-GB" dirty="0" err="1"/>
              <a:t>scelerisque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ante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,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ligula nisi a </a:t>
            </a:r>
            <a:r>
              <a:rPr lang="en-GB" dirty="0" err="1"/>
              <a:t>lacus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dictum a magna id </a:t>
            </a:r>
            <a:r>
              <a:rPr lang="en-GB" dirty="0" err="1"/>
              <a:t>pretium</a:t>
            </a:r>
            <a:r>
              <a:rPr lang="en-GB" dirty="0"/>
              <a:t>.</a:t>
            </a:r>
          </a:p>
          <a:p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ligula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. In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sollicitudin</a:t>
            </a:r>
            <a:r>
              <a:rPr lang="en-GB" dirty="0"/>
              <a:t> pharetra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 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0C63-932A-CF79-CD84-996CA5F2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02A10-1EF0-5059-B485-B0F690A12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5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3D79C4-E529-5DD0-5BF3-89CA5E72B5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</p:spTree>
    <p:extLst>
      <p:ext uri="{BB962C8B-B14F-4D97-AF65-F5344CB8AC3E}">
        <p14:creationId xmlns:p14="http://schemas.microsoft.com/office/powerpoint/2010/main" val="63385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17B00-76DD-4902-77E2-4F760C353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T" dirty="0"/>
              <a:t>PAANTRAŠTĖ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B402-5284-3A3D-E0D6-3B08178DA1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  <a:endParaRPr lang="en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4C726-2BBD-7285-65C8-2C5E11F1F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LT" dirty="0"/>
              <a:t>PAANTRAŠTĖ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5AC25-C7AC-40A4-684A-5F70C3269D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</a:t>
            </a:r>
            <a:endParaRPr lang="en-L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191B78-66FF-B1F3-3728-45A3DB039F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A17D8-1FFF-6120-7C0E-014340FBC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6</a:t>
            </a:fld>
            <a:endParaRPr lang="en-LT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06ACB7A-14CD-E212-E97F-02AF9DD0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SKYRIUS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DE2006-C008-F743-86B0-604B80543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LT" dirty="0"/>
              <a:t>Poskyris</a:t>
            </a:r>
          </a:p>
        </p:txBody>
      </p:sp>
    </p:spTree>
    <p:extLst>
      <p:ext uri="{BB962C8B-B14F-4D97-AF65-F5344CB8AC3E}">
        <p14:creationId xmlns:p14="http://schemas.microsoft.com/office/powerpoint/2010/main" val="274555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ED511-B6FD-3D32-5D51-356AF335C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1950B-B92C-3D5C-E31E-01C6BD86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D892B-B9B8-0C7D-DB9E-4F11D63FD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7</a:t>
            </a:fld>
            <a:endParaRPr lang="en-L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C0C9B0-20F6-DBBB-681E-B523FC30D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pic>
        <p:nvPicPr>
          <p:cNvPr id="7" name="Picture Placeholder 16" descr="A picture containing tree, outdoor, plant, residential&#10;&#10;Description automatically generated">
            <a:extLst>
              <a:ext uri="{FF2B5EF4-FFF2-40B4-BE49-F238E27FC236}">
                <a16:creationId xmlns:a16="http://schemas.microsoft.com/office/drawing/2014/main" id="{22C6C6A0-102E-D00E-6D2B-014DD79477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" r="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17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95D1A7-8101-AF0B-D1FE-487F099B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Nam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, gravida vitae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,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mi. Maecenas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dictum. </a:t>
            </a:r>
            <a:r>
              <a:rPr lang="en-GB" dirty="0" err="1"/>
              <a:t>Nullam</a:t>
            </a:r>
            <a:r>
              <a:rPr lang="en-GB" dirty="0"/>
              <a:t> gravida </a:t>
            </a:r>
            <a:r>
              <a:rPr lang="en-GB" dirty="0" err="1"/>
              <a:t>orci</a:t>
            </a:r>
            <a:r>
              <a:rPr lang="en-GB" dirty="0"/>
              <a:t> id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. Nam </a:t>
            </a:r>
            <a:r>
              <a:rPr lang="en-GB" dirty="0" err="1"/>
              <a:t>risus</a:t>
            </a:r>
            <a:r>
              <a:rPr lang="en-GB" dirty="0"/>
              <a:t> ante,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vitae,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. Donec </a:t>
            </a:r>
            <a:r>
              <a:rPr lang="en-GB" dirty="0" err="1"/>
              <a:t>varius</a:t>
            </a:r>
            <a:r>
              <a:rPr lang="en-GB" dirty="0"/>
              <a:t> lorem eros, a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semper </a:t>
            </a:r>
            <a:r>
              <a:rPr lang="en-GB" dirty="0" err="1"/>
              <a:t>eu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E165D-A5E4-62CB-2A0A-FD9FD42F89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3C48-45BF-0B9F-FD31-392941B61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8</a:t>
            </a:fld>
            <a:endParaRPr lang="en-L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56546-B354-040B-6FD7-1CBC69EEC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pic>
        <p:nvPicPr>
          <p:cNvPr id="10" name="Picture Placeholder 11" descr="A large white building with a green lawn in front of it&#10;&#10;Description automatically generated with low confidence">
            <a:extLst>
              <a:ext uri="{FF2B5EF4-FFF2-40B4-BE49-F238E27FC236}">
                <a16:creationId xmlns:a16="http://schemas.microsoft.com/office/drawing/2014/main" id="{CD5FF1D3-83EF-5F0F-42DA-D2FE44E19D2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282"/>
          <a:stretch>
            <a:fillRect/>
          </a:stretch>
        </p:blipFill>
        <p:spPr/>
      </p:pic>
      <p:pic>
        <p:nvPicPr>
          <p:cNvPr id="11" name="Picture Placeholder 17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C6446F5C-AA6D-D4D2-2964-C0D0B5794E3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" r="1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950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2233-13FB-B140-6FEC-7BA781D33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Donec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. Nunc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magna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. Integer fermentum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mollis</a:t>
            </a:r>
            <a:r>
              <a:rPr lang="en-GB" dirty="0"/>
              <a:t> porta. Donec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, </a:t>
            </a:r>
            <a:r>
              <a:rPr lang="en-GB" dirty="0" err="1"/>
              <a:t>laoreet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ipsum at, </a:t>
            </a:r>
            <a:r>
              <a:rPr lang="en-GB" dirty="0" err="1"/>
              <a:t>faucibus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eros. Ut non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 </a:t>
            </a:r>
            <a:endParaRPr lang="en-LT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13BDE8-47E0-D45F-C102-08B824F75D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LIETUVOS SVEIKATOS MOKSLŲ UNIVERSITETAS | MEDICINOS FAKULTETAS</a:t>
            </a:r>
            <a:endParaRPr lang="en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B04DB-9660-D34F-F79F-1E859440E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A287B7-41A9-9945-9C29-5A993AF19DD6}" type="slidenum">
              <a:rPr lang="en-LT" smtClean="0"/>
              <a:pPr/>
              <a:t>9</a:t>
            </a:fld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570FBF-4043-2EA7-EB36-A8B8AC808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LT" dirty="0"/>
              <a:t>ANTRAŠTĖ</a:t>
            </a:r>
          </a:p>
        </p:txBody>
      </p:sp>
      <p:pic>
        <p:nvPicPr>
          <p:cNvPr id="9" name="Picture Placeholder 13" descr="A picture containing indoor, ceiling, green&#10;&#10;Description automatically generated">
            <a:extLst>
              <a:ext uri="{FF2B5EF4-FFF2-40B4-BE49-F238E27FC236}">
                <a16:creationId xmlns:a16="http://schemas.microsoft.com/office/drawing/2014/main" id="{4CAE7A19-D23D-2DE3-D020-217D73F6CF2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  <p:pic>
        <p:nvPicPr>
          <p:cNvPr id="10" name="Picture Placeholder 15" descr="A picture containing green, indoor, floor, room&#10;&#10;Description automatically generated">
            <a:extLst>
              <a:ext uri="{FF2B5EF4-FFF2-40B4-BE49-F238E27FC236}">
                <a16:creationId xmlns:a16="http://schemas.microsoft.com/office/drawing/2014/main" id="{898BDB8E-F056-0EE7-8083-495F2F28E47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  <p:pic>
        <p:nvPicPr>
          <p:cNvPr id="11" name="Picture Placeholder 17" descr="A conference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1B61D0F8-DE08-B23F-2F71-85F295699F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" r="1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88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2226</TotalTime>
  <Words>1270</Words>
  <Application>Microsoft Macintosh PowerPoint</Application>
  <PresentationFormat>On-screen Show (16:9)</PresentationFormat>
  <Paragraphs>145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SKYRIUS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ANTRAŠTĖ</vt:lpstr>
      <vt:lpstr>ANTRAŠTĖ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Dovilė Lukošiūtė</dc:creator>
  <cp:lastModifiedBy>Dovilė Lukošiūtė</cp:lastModifiedBy>
  <cp:revision>47</cp:revision>
  <dcterms:created xsi:type="dcterms:W3CDTF">2022-07-07T05:54:55Z</dcterms:created>
  <dcterms:modified xsi:type="dcterms:W3CDTF">2022-09-28T10:54:40Z</dcterms:modified>
</cp:coreProperties>
</file>