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7" r:id="rId2"/>
    <p:sldId id="300" r:id="rId3"/>
    <p:sldId id="301" r:id="rId4"/>
    <p:sldId id="306" r:id="rId5"/>
    <p:sldId id="307" r:id="rId6"/>
    <p:sldId id="308" r:id="rId7"/>
    <p:sldId id="318" r:id="rId8"/>
    <p:sldId id="310" r:id="rId9"/>
    <p:sldId id="311" r:id="rId10"/>
    <p:sldId id="312" r:id="rId11"/>
    <p:sldId id="319" r:id="rId12"/>
    <p:sldId id="313" r:id="rId13"/>
    <p:sldId id="314" r:id="rId14"/>
    <p:sldId id="322" r:id="rId15"/>
    <p:sldId id="315" r:id="rId16"/>
    <p:sldId id="321" r:id="rId17"/>
    <p:sldId id="283" r:id="rId18"/>
    <p:sldId id="284" r:id="rId19"/>
    <p:sldId id="316" r:id="rId20"/>
    <p:sldId id="30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53C"/>
    <a:srgbClr val="52A53C"/>
    <a:srgbClr val="C6E0B4"/>
    <a:srgbClr val="385722"/>
    <a:srgbClr val="C5DFB4"/>
    <a:srgbClr val="005AA7"/>
    <a:srgbClr val="015AA7"/>
    <a:srgbClr val="8AEE8A"/>
    <a:srgbClr val="7ED57B"/>
    <a:srgbClr val="5C9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700"/>
  </p:normalViewPr>
  <p:slideViewPr>
    <p:cSldViewPr snapToGrid="0" snapToObjects="1">
      <p:cViewPr varScale="1">
        <p:scale>
          <a:sx n="150" d="100"/>
          <a:sy n="150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Diagramos pavadinimas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B-EF4B-B2EA-1C0C14DCE52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B-EF4B-B2EA-1C0C14DCE52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B-EF4B-B2EA-1C0C14DCE526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B-EF4B-B2EA-1C0C14DCE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reikšmė</c:v>
                </c:pt>
                <c:pt idx="1">
                  <c:v>2 reikšmė</c:v>
                </c:pt>
                <c:pt idx="2">
                  <c:v>3 reikšmė</c:v>
                </c:pt>
                <c:pt idx="3">
                  <c:v>4 reikšmė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B-EF4B-B2EA-1C0C14DCE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50A5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6-FD45-B7DA-EF3044D842E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56-FD45-B7DA-EF3044D842E9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56-FD45-B7DA-EF3044D8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55A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7-6841-9458-EFF85F5F77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7-6841-9458-EFF85F5F7724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7-6841-9458-EFF85F5F7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/>
              <a:t>Diagramos 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Diagramos pavadinimas</c:v>
                </c:pt>
              </c:strCache>
            </c:strRef>
          </c:tx>
          <c:spPr>
            <a:solidFill>
              <a:srgbClr val="0455B5"/>
            </a:solidFill>
          </c:spPr>
          <c:dPt>
            <c:idx val="0"/>
            <c:bubble3D val="0"/>
            <c:spPr>
              <a:solidFill>
                <a:srgbClr val="9FC9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F-D44F-9615-21F015203184}"/>
              </c:ext>
            </c:extLst>
          </c:dPt>
          <c:dPt>
            <c:idx val="1"/>
            <c:bubble3D val="0"/>
            <c:spPr>
              <a:solidFill>
                <a:srgbClr val="0B89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F-D44F-9615-21F015203184}"/>
              </c:ext>
            </c:extLst>
          </c:dPt>
          <c:dPt>
            <c:idx val="2"/>
            <c:bubble3D val="0"/>
            <c:spPr>
              <a:solidFill>
                <a:srgbClr val="025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F-D44F-9615-21F015203184}"/>
              </c:ext>
            </c:extLst>
          </c:dPt>
          <c:dPt>
            <c:idx val="3"/>
            <c:bubble3D val="0"/>
            <c:spPr>
              <a:solidFill>
                <a:srgbClr val="0037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F-D44F-9615-21F01520318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reikšmė</c:v>
                </c:pt>
                <c:pt idx="1">
                  <c:v>2 reikšmė</c:v>
                </c:pt>
                <c:pt idx="2">
                  <c:v>3 reikšmė</c:v>
                </c:pt>
                <c:pt idx="3">
                  <c:v>4 reikšmė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D44F-9615-21F01520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reikšmė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3.5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3-8D43-A390-E691B421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reikšmė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4.0999999999999996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3-8D43-A390-E691B4216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reikšmė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1.2</c:v>
                </c:pt>
                <c:pt idx="2">
                  <c:v>2.1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3-8D43-A390-E691B42163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E6E6E6">
                  <a:alpha val="45000"/>
                </a:srgbClr>
              </a:solidFill>
              <a:prstDash val="sysDash"/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sz="1400" dirty="0" err="1"/>
              <a:t>Pavadinimas</a:t>
            </a:r>
            <a:endParaRPr lang="en-GB" sz="1400" dirty="0"/>
          </a:p>
        </c:rich>
      </c:tx>
      <c:layout>
        <c:manualLayout>
          <c:xMode val="edge"/>
          <c:yMode val="edge"/>
          <c:x val="0.37825086678979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2A53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DA-C74F-BDCE-DF7F9CDAE0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C6E0B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DA-C74F-BDCE-DF7F9CDAE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977487"/>
        <c:axId val="1741217007"/>
      </c:lineChart>
      <c:catAx>
        <c:axId val="17409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1217007"/>
        <c:crosses val="autoZero"/>
        <c:auto val="1"/>
        <c:lblAlgn val="ctr"/>
        <c:lblOffset val="100"/>
        <c:noMultiLvlLbl val="0"/>
      </c:catAx>
      <c:valAx>
        <c:axId val="174121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09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D410C-95DF-B6C8-2C07-BDB9CBDD4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B4C8-A239-4862-90C5-FACF73D93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F35E-951A-304F-B434-B8060E2DC502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189B8-38E3-3E23-916B-706A88826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E5E1-406D-BD4C-2FFE-38654ECC1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367D-A12F-A142-A664-969474278381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935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522C-B031-AA4C-BCF0-EE9F8DC6B171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3AD5-5173-AF44-90A5-361CA46988C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86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23AD5-5173-AF44-90A5-361CA46988C2}" type="slidenum">
              <a:rPr lang="en-LT" smtClean="0"/>
              <a:t>16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856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80"/>
            <a:ext cx="9147569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536156"/>
            <a:ext cx="4928695" cy="418999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Pranešėjas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76400"/>
            <a:ext cx="4928695" cy="17907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PREZENTACIJOS PAVADINIMAS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90EEC-7B22-BB21-51DD-A2CFD78EDD18}"/>
              </a:ext>
            </a:extLst>
          </p:cNvPr>
          <p:cNvSpPr/>
          <p:nvPr userDrawn="1"/>
        </p:nvSpPr>
        <p:spPr>
          <a:xfrm>
            <a:off x="-18892" y="4979533"/>
            <a:ext cx="9162892" cy="163967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39D363E-24E5-16F3-12F7-760E65A45A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3" y="174013"/>
            <a:ext cx="3232835" cy="95189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78D866-2BF7-D731-3392-43851E692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7140"/>
          <a:stretch/>
        </p:blipFill>
        <p:spPr>
          <a:xfrm>
            <a:off x="5669589" y="478639"/>
            <a:ext cx="3474412" cy="42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2738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76E19CFF-34E5-3CF3-13FF-D1C0905CE3D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84613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DB6E-60FE-DA8D-AD5D-8654D64FBF8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9995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7883922" cy="844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E6EC419D-8D83-69FC-48C1-456F9DE34B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8650" y="2571750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021F8DA7-E654-DBF0-67EA-360C8B929A1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699222" y="2568768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5D244-0C9A-606C-686B-C29977EF5F61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8C6F9-4382-9A58-25B5-EA526EB942E9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8140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6172" y="1543050"/>
            <a:ext cx="2949178" cy="2852738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61626D1-564F-B333-BF79-452F64EADD6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28649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F07ABC-33BA-7C3C-BA57-324A2E630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6B2E645-A601-AA5C-B7C9-C56450A2BD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8338BF-8C93-B8E3-764E-445541D0A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74101-455A-B9FE-A75C-3403586A2F5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632702-55A4-C892-39FC-9FA0AEDEB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5965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8" y="1543050"/>
            <a:ext cx="7886702" cy="624708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9AA2BFB-5282-9BD8-9591-A3D60405BD1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28648" y="2224088"/>
            <a:ext cx="7886702" cy="21717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lentelę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16103-9DD5-DF11-CFC3-66A0E3B42D6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8881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2A2B06-AA5E-B73C-2EF1-8C91642201A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650" y="1520230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6E2A37A-30A1-FB4E-DED4-AB8BBD1CFD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3150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BD39148-BC42-C918-EB79-6748ED7062B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94809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E8F243-B734-6DD3-FA04-C9D8733D920D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E867FF-9951-C870-03F2-446DB52FF1E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9938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CE4FE1B-68D2-03D5-1E31-1E238567E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>
              <a:solidFill>
                <a:srgbClr val="0254B4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ANTRAŠTĖ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7885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D12A1-038F-48CF-30CC-EE3394628D3C}"/>
              </a:ext>
            </a:extLst>
          </p:cNvPr>
          <p:cNvSpPr/>
          <p:nvPr userDrawn="1"/>
        </p:nvSpPr>
        <p:spPr>
          <a:xfrm>
            <a:off x="628649" y="3968860"/>
            <a:ext cx="7886700" cy="107293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E46DB-8B97-BB42-BF0E-427044DE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6C3E09B-BA0F-29FB-BBB0-D98584B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E518D8-77D9-0820-D526-61140303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964055D-5B82-E735-89A9-DC8636644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2487" y="231041"/>
            <a:ext cx="775203" cy="760847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5AC3354-E6D2-0EF6-CFDC-53B3757C8C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290" y="1463782"/>
            <a:ext cx="1199713" cy="12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C17CE9F2-44D1-6920-161D-1C9C170CF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82" b="547"/>
          <a:stretch/>
        </p:blipFill>
        <p:spPr>
          <a:xfrm>
            <a:off x="-14372" y="-27017"/>
            <a:ext cx="9163598" cy="51705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4BAC"/>
                </a:solidFill>
              </a:defRPr>
            </a:lvl1pPr>
          </a:lstStyle>
          <a:p>
            <a:r>
              <a:rPr lang="en-GB" dirty="0"/>
              <a:t>ANTRAŠTĖ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80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55AA8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8FE500-3854-66D8-2275-1B4B646B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07A7B0-8393-66F4-EF34-86BCE03C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7A4827-810A-7F34-025C-8CFB4B13A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56DC311-E0CA-662D-8EE7-ACD7AFB65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2487" y="231041"/>
            <a:ext cx="775203" cy="76084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CAB4688-DB56-CFF7-982E-645965E66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290" y="1463783"/>
            <a:ext cx="1199713" cy="12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52655" y="1533464"/>
            <a:ext cx="3362695" cy="27528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A51F-D346-CFB3-20EA-2217CD45AF5F}"/>
              </a:ext>
            </a:extLst>
          </p:cNvPr>
          <p:cNvSpPr/>
          <p:nvPr userDrawn="1"/>
        </p:nvSpPr>
        <p:spPr>
          <a:xfrm>
            <a:off x="628649" y="1537097"/>
            <a:ext cx="3728198" cy="2858691"/>
          </a:xfrm>
          <a:prstGeom prst="rect">
            <a:avLst/>
          </a:prstGeom>
          <a:solidFill>
            <a:srgbClr val="045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0782398-29AB-CF62-D34A-1A62765CE586}"/>
              </a:ext>
            </a:extLst>
          </p:cNvPr>
          <p:cNvSpPr/>
          <p:nvPr userDrawn="1"/>
        </p:nvSpPr>
        <p:spPr>
          <a:xfrm rot="16200000" flipH="1" flipV="1">
            <a:off x="4463599" y="1751400"/>
            <a:ext cx="480612" cy="695680"/>
          </a:xfrm>
          <a:prstGeom prst="rtTriangle">
            <a:avLst/>
          </a:prstGeom>
          <a:solidFill>
            <a:srgbClr val="015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013A0B7-3F66-91D8-D341-22B390F02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284482"/>
            <a:ext cx="1126376" cy="1148904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AA732A-8B7A-7D53-8E1C-D1A77975B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3718" y="1828799"/>
            <a:ext cx="3317278" cy="2259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E3140-8949-7EF9-CBAF-5EFE1C62545A}"/>
              </a:ext>
            </a:extLst>
          </p:cNvPr>
          <p:cNvSpPr/>
          <p:nvPr userDrawn="1"/>
        </p:nvSpPr>
        <p:spPr>
          <a:xfrm>
            <a:off x="628650" y="4286314"/>
            <a:ext cx="3727415" cy="111485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B67E0-C57D-A33B-01AE-0370EFAEE61E}"/>
              </a:ext>
            </a:extLst>
          </p:cNvPr>
          <p:cNvSpPr/>
          <p:nvPr userDrawn="1"/>
        </p:nvSpPr>
        <p:spPr>
          <a:xfrm>
            <a:off x="5152655" y="4289462"/>
            <a:ext cx="3362695" cy="111485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32AFA2-2D79-04DF-5EE6-49406830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DAD0B0-0430-F1F8-EEC3-B975A8C1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6420E20-14F5-2C5A-2A0C-B5154355D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430CF-D768-9D18-F1C1-DCC1F09FBF4E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204BF5-5A86-A530-FF2C-94B842C76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4766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502" y="-49771"/>
            <a:ext cx="9209741" cy="5193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A6370-6AD9-9021-3F4B-ADC449AD9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2"/>
          <a:stretch/>
        </p:blipFill>
        <p:spPr>
          <a:xfrm>
            <a:off x="2485012" y="150914"/>
            <a:ext cx="4173976" cy="4465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93733-EE1F-A710-6EB0-E7D8BB331AF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A4557-7C16-F8C5-CD04-90CB8B3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616349"/>
            <a:ext cx="9132739" cy="48143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LIETUVOS SVEIKATOS MOKSLŲ UNIVERSITETAS | 2022</a:t>
            </a:r>
          </a:p>
          <a:p>
            <a:pPr>
              <a:lnSpc>
                <a:spcPct val="150000"/>
              </a:lnSpc>
            </a:pPr>
            <a:r>
              <a:rPr lang="en-US" dirty="0"/>
              <a:t>WWW.LSMU.LT</a:t>
            </a:r>
          </a:p>
        </p:txBody>
      </p:sp>
    </p:spTree>
    <p:extLst>
      <p:ext uri="{BB962C8B-B14F-4D97-AF65-F5344CB8AC3E}">
        <p14:creationId xmlns:p14="http://schemas.microsoft.com/office/powerpoint/2010/main" val="5378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 d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lIns="90000">
            <a:normAutofit/>
          </a:bodyPr>
          <a:lstStyle>
            <a:lvl1pPr marL="285750" marR="0" indent="-28575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0A53C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 Vestibulum dictum </a:t>
            </a:r>
            <a:r>
              <a:rPr lang="en-GB" dirty="0" err="1"/>
              <a:t>turpis</a:t>
            </a:r>
            <a:r>
              <a:rPr lang="en-GB" dirty="0"/>
              <a:t> a porta </a:t>
            </a:r>
            <a:r>
              <a:rPr lang="en-GB" dirty="0" err="1"/>
              <a:t>hendrerit</a:t>
            </a:r>
            <a:r>
              <a:rPr lang="en-GB" dirty="0"/>
              <a:t>. Integer non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Nunc convallis cursus </a:t>
            </a:r>
            <a:r>
              <a:rPr lang="en-GB" dirty="0" err="1"/>
              <a:t>erat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nisi lacinia </a:t>
            </a:r>
            <a:r>
              <a:rPr lang="en-GB" dirty="0" err="1"/>
              <a:t>vehicula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fermentum cursus </a:t>
            </a:r>
            <a:r>
              <a:rPr lang="en-GB" dirty="0" err="1"/>
              <a:t>ornare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pharetra,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id,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Integer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C6CB73-C48E-11F0-1DB3-70C48354F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FD9E1A-2539-ABB9-9701-D24D37B46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17649E-6953-07BC-6B24-D016F671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F4251-16E1-DE13-5C66-6F890FB73D70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065EEA-A38D-EE90-A73D-C08D2A953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6387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384464" y="1200641"/>
            <a:ext cx="8130886" cy="326745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822697"/>
            <a:ext cx="7632123" cy="2551876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5C7040-0651-72D7-478D-CA419F2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D7615EC-A8C9-0717-F20E-8204BE6B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4C0649-AADB-404A-0801-B8925438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CFA8AB-749B-6A5F-845D-5F988C77F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8" y="229994"/>
            <a:ext cx="776261" cy="76188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925C947-1591-F751-6EEC-A380D9085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464" y="639321"/>
            <a:ext cx="3983697" cy="11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628648" y="1178775"/>
            <a:ext cx="7886701" cy="32893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8251" y="1509293"/>
            <a:ext cx="7082521" cy="2865280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A097E7-DE8F-EBE7-BAD0-063EC886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F17B86-0D35-AC0C-D085-EFF46756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3BD499-3BB1-F8FF-F5D2-A25570D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0191A4-6111-51EE-04A7-81EEF1B52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8" y="229994"/>
            <a:ext cx="776261" cy="76188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DAFEE58-BBEB-4AE8-6C60-05D1CAFD32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016011" y="2358276"/>
            <a:ext cx="3289318" cy="9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50A53C"/>
              </a:buClr>
              <a:defRPr sz="1400"/>
            </a:lvl1pPr>
            <a:lvl2pPr>
              <a:lnSpc>
                <a:spcPct val="100000"/>
              </a:lnSpc>
              <a:buClr>
                <a:srgbClr val="50A53C"/>
              </a:buClr>
              <a:defRPr sz="1400"/>
            </a:lvl2pPr>
            <a:lvl3pPr>
              <a:lnSpc>
                <a:spcPct val="100000"/>
              </a:lnSpc>
              <a:buClr>
                <a:srgbClr val="50A53C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50A53C"/>
              </a:buClr>
              <a:defRPr sz="1400"/>
            </a:lvl1pPr>
            <a:lvl2pPr>
              <a:lnSpc>
                <a:spcPct val="100000"/>
              </a:lnSpc>
              <a:buClr>
                <a:srgbClr val="50A53C"/>
              </a:buClr>
              <a:defRPr sz="1400"/>
            </a:lvl2pPr>
            <a:lvl3pPr>
              <a:lnSpc>
                <a:spcPct val="100000"/>
              </a:lnSpc>
              <a:buClr>
                <a:srgbClr val="50A53C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51973-0EA4-CF67-074B-964F7C95E15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5A09E-DEB2-A918-8235-8CB7DD391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311DDD-DCBC-E34B-BDC7-B444A90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3773A8-4E2E-CA13-D9BA-94DDB447A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5CF9-7CA0-D311-FA2C-0AAE1351FF2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A343AAD-5B3D-62A8-6F85-43430E5BC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589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24690"/>
            <a:ext cx="3868340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50A5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PAANTRAŠTĖ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24690"/>
            <a:ext cx="3887391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50A5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PAANTRAŠTĖ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0A53C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4708D-08D6-2CC0-4A8E-4CB83714ED28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AEDD08-2085-A856-BB73-C5DD61E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BBF41BC-07AA-C0BF-500A-EEF251CC220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45151C-0ACD-7ED4-8C3F-1BC1E1102E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3AEED-AEE2-E5F2-10D6-968A1C3F3976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0DF715-0D13-F88C-17FE-76F8E4B53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887" y="503908"/>
            <a:ext cx="7723512" cy="357136"/>
          </a:xfrm>
        </p:spPr>
        <p:txBody>
          <a:bodyPr anchor="b">
            <a:noAutofit/>
          </a:bodyPr>
          <a:lstStyle>
            <a:lvl1pPr algn="l">
              <a:defRPr sz="2600"/>
            </a:lvl1pPr>
          </a:lstStyle>
          <a:p>
            <a:r>
              <a:rPr lang="en-GB" dirty="0"/>
              <a:t>SKYRIUS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05B26F-1106-EA88-125F-EEA1216F6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87" y="792584"/>
            <a:ext cx="7732712" cy="261937"/>
          </a:xfrm>
        </p:spPr>
        <p:txBody>
          <a:bodyPr>
            <a:no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rgbClr val="005AA7"/>
                </a:solidFill>
              </a:defRPr>
            </a:lvl1pPr>
          </a:lstStyle>
          <a:p>
            <a:r>
              <a:rPr lang="en-GB" sz="1600" dirty="0" err="1">
                <a:solidFill>
                  <a:srgbClr val="0B89ED"/>
                </a:solidFill>
              </a:rPr>
              <a:t>Poskyris</a:t>
            </a:r>
            <a:endParaRPr lang="en-US" sz="1600" dirty="0">
              <a:solidFill>
                <a:srgbClr val="0B89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705793" y="1537097"/>
            <a:ext cx="3810747" cy="27846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3808364" cy="2858691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86AF4-9006-FF49-7CB2-9A22D0087AC2}"/>
              </a:ext>
            </a:extLst>
          </p:cNvPr>
          <p:cNvSpPr/>
          <p:nvPr userDrawn="1"/>
        </p:nvSpPr>
        <p:spPr>
          <a:xfrm rot="16200000">
            <a:off x="6570713" y="2456872"/>
            <a:ext cx="83845" cy="3813682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341F1A-BA73-D76D-E22E-B0A7EC0B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6139B0-6F7C-6150-AC3A-DF24C52D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F6C9B5-F56B-E9B1-8757-4CA3A89B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FD0DF-3798-820E-884C-A47F2FB9F61C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9D936F9-9617-3C7C-F5BD-CDD5A69A1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8963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9" y="1543051"/>
            <a:ext cx="7886274" cy="1028700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29079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4661377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26D7-21E7-3334-FCCE-B210A1CA3B7C}"/>
              </a:ext>
            </a:extLst>
          </p:cNvPr>
          <p:cNvSpPr/>
          <p:nvPr userDrawn="1"/>
        </p:nvSpPr>
        <p:spPr>
          <a:xfrm rot="16200000">
            <a:off x="2513103" y="2428237"/>
            <a:ext cx="84640" cy="3853547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0CC9F-C584-D4F1-F872-145E1D36139F}"/>
              </a:ext>
            </a:extLst>
          </p:cNvPr>
          <p:cNvSpPr/>
          <p:nvPr userDrawn="1"/>
        </p:nvSpPr>
        <p:spPr>
          <a:xfrm rot="16200000">
            <a:off x="6545831" y="2428237"/>
            <a:ext cx="84640" cy="3853547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EA7EC3-41C5-B369-B7A0-E9F51509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929578-FC3E-E902-5160-E945A0D333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95D01-5797-6BFD-47C5-2DC6145F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A37E-B951-EB7A-58A0-1C397D844CE9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23E4353-D16B-A260-C5BE-9B43D661F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99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05388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459" y="1543051"/>
            <a:ext cx="7886699" cy="1028700"/>
          </a:xfrm>
        </p:spPr>
        <p:txBody>
          <a:bodyPr>
            <a:normAutofit/>
          </a:bodyPr>
          <a:lstStyle>
            <a:lvl1pPr marL="0" indent="0">
              <a:buClr>
                <a:srgbClr val="50A53C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27459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3316423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0A5A3-D62E-F5C6-1ADB-D2EA81797932}"/>
              </a:ext>
            </a:extLst>
          </p:cNvPr>
          <p:cNvSpPr/>
          <p:nvPr userDrawn="1"/>
        </p:nvSpPr>
        <p:spPr>
          <a:xfrm rot="16200000">
            <a:off x="1840715" y="3100625"/>
            <a:ext cx="84639" cy="2508771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1AB99-ED19-ABA1-C994-0BDA9A988463}"/>
              </a:ext>
            </a:extLst>
          </p:cNvPr>
          <p:cNvSpPr/>
          <p:nvPr userDrawn="1"/>
        </p:nvSpPr>
        <p:spPr>
          <a:xfrm rot="16200000">
            <a:off x="4529679" y="3100625"/>
            <a:ext cx="84639" cy="2508771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C3090-9618-7F71-E90A-8BFFCEB253B7}"/>
              </a:ext>
            </a:extLst>
          </p:cNvPr>
          <p:cNvSpPr/>
          <p:nvPr userDrawn="1"/>
        </p:nvSpPr>
        <p:spPr>
          <a:xfrm rot="16200000">
            <a:off x="7217453" y="3100624"/>
            <a:ext cx="84639" cy="2508771"/>
          </a:xfrm>
          <a:prstGeom prst="rect">
            <a:avLst/>
          </a:prstGeom>
          <a:solidFill>
            <a:srgbClr val="7E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E0F429-C11B-F98A-F773-E1E6D8B65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3E54CB9-C2D6-849A-2B02-25E273049E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D9FD737-9323-C757-E519-20CD9CAE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BB73C-3BBA-D0B1-C19C-9AF023C78FCD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50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7A3F5AA-1D7B-E6CD-4E41-09772D94A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319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4FE60-DAF2-22C5-1CC5-DEB770744A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4A28E4-A3E6-6F8A-F0D2-E5B69A06356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01958" y="229994"/>
            <a:ext cx="776261" cy="7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64" r:id="rId5"/>
    <p:sldLayoutId id="2147483665" r:id="rId6"/>
    <p:sldLayoutId id="2147483669" r:id="rId7"/>
    <p:sldLayoutId id="2147483680" r:id="rId8"/>
    <p:sldLayoutId id="2147483679" r:id="rId9"/>
    <p:sldLayoutId id="2147483672" r:id="rId10"/>
    <p:sldLayoutId id="2147483687" r:id="rId11"/>
    <p:sldLayoutId id="2147483673" r:id="rId12"/>
    <p:sldLayoutId id="2147483674" r:id="rId13"/>
    <p:sldLayoutId id="2147483686" r:id="rId14"/>
    <p:sldLayoutId id="2147483677" r:id="rId15"/>
    <p:sldLayoutId id="2147483678" r:id="rId16"/>
    <p:sldLayoutId id="2147483676" r:id="rId17"/>
    <p:sldLayoutId id="2147483670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841973E-22B9-6725-443E-D4051BE97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Pranešėjas</a:t>
            </a:r>
            <a:endParaRPr lang="en-US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D2EC9-F9EB-1892-E46E-3B9226E8A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Prezentacijos pavadinimas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6859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607B2-75F9-C1EC-812A-151C2597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E676-71D7-F673-6E35-4230F51C8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9078B-1506-55DA-5AD0-3516467F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10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E82D35-EA00-1677-E807-E19F7E1BD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91003804-1B9B-0A2E-244A-880037796BE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01683171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80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BCF9FA-F20A-E5EB-2A03-7FF98F7CE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rgbClr val="50A53C"/>
              </a:buClr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285750" indent="-285750">
              <a:buClr>
                <a:srgbClr val="50A53C"/>
              </a:buClr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FCC3-829A-9371-0F79-E89E3E05A3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B3C2-2ADF-2EE7-5C55-29577038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11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E5FE94-25FA-015C-4CB6-A6AE09B5D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11" name="Chart Placeholder 19">
            <a:extLst>
              <a:ext uri="{FF2B5EF4-FFF2-40B4-BE49-F238E27FC236}">
                <a16:creationId xmlns:a16="http://schemas.microsoft.com/office/drawing/2014/main" id="{A92D33B7-6E9F-635B-CE64-882BCCCC7C2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8332716"/>
              </p:ext>
            </p:extLst>
          </p:nvPr>
        </p:nvGraphicFramePr>
        <p:xfrm>
          <a:off x="628650" y="2571750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19">
            <a:extLst>
              <a:ext uri="{FF2B5EF4-FFF2-40B4-BE49-F238E27FC236}">
                <a16:creationId xmlns:a16="http://schemas.microsoft.com/office/drawing/2014/main" id="{8E58654A-3061-3734-7091-0A4299A57A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4699000" y="2568575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84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D7F2B-2C90-93E3-A8F8-32E84445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2712-080E-7458-F538-A0C098B39D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F00EE-5E9B-3CD2-FFA4-302085B81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12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BBF2AB-CCF7-7560-72A5-BF7494299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4953F858-C7E7-D2D4-2778-87676FBD8CC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56284464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8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3DB57-287D-8A4F-065D-39DB2E424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1853-7118-0082-29EE-786B47CFBE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58AA-4B65-5214-512E-C8AE3698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13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B8B6A-E7B6-8666-D2B7-46F5D8DDE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20">
            <a:extLst>
              <a:ext uri="{FF2B5EF4-FFF2-40B4-BE49-F238E27FC236}">
                <a16:creationId xmlns:a16="http://schemas.microsoft.com/office/drawing/2014/main" id="{E7120BD9-7FC8-A4D8-2C99-D10300D7E42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350503108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6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4681D-25FF-C17E-E1DA-E845F83E3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EAC9875-6948-E068-F0DE-5717561FDCA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33626387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4EF4-79E5-5260-B055-13BCCB9686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C811B-AB3C-4C53-6808-B4315DC00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14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82E96-5861-5BB2-018D-10B3AE41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96430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71B81-09DE-3DE7-8FFC-B0F32444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C4BF-3C36-9DF5-1EA7-24EE09A42E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23EC3-ED29-A627-5E62-7C22CFD35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80315-DCF4-61D0-816A-37EF04D76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12">
            <a:extLst>
              <a:ext uri="{FF2B5EF4-FFF2-40B4-BE49-F238E27FC236}">
                <a16:creationId xmlns:a16="http://schemas.microsoft.com/office/drawing/2014/main" id="{DD9B7C86-EA35-E5A0-8806-68E60A0D018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40065135"/>
              </p:ext>
            </p:extLst>
          </p:nvPr>
        </p:nvGraphicFramePr>
        <p:xfrm>
          <a:off x="628650" y="2224088"/>
          <a:ext cx="7886700" cy="21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66596928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953905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910157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530434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1290198"/>
                    </a:ext>
                  </a:extLst>
                </a:gridCol>
              </a:tblGrid>
              <a:tr h="350011">
                <a:tc>
                  <a:txBody>
                    <a:bodyPr/>
                    <a:lstStyle/>
                    <a:p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50A5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kategorija</a:t>
                      </a:r>
                    </a:p>
                  </a:txBody>
                  <a:tcPr anchor="ctr">
                    <a:solidFill>
                      <a:srgbClr val="50A5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kategorija</a:t>
                      </a:r>
                    </a:p>
                  </a:txBody>
                  <a:tcPr anchor="ctr">
                    <a:solidFill>
                      <a:srgbClr val="50A5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kategorija</a:t>
                      </a:r>
                    </a:p>
                  </a:txBody>
                  <a:tcPr anchor="ctr">
                    <a:solidFill>
                      <a:srgbClr val="50A5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kategorija</a:t>
                      </a:r>
                    </a:p>
                  </a:txBody>
                  <a:tcPr anchor="ctr">
                    <a:solidFill>
                      <a:srgbClr val="50A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7124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2204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85062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26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1,7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0419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8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8CD3B-31F4-92F9-6340-45EBF7CC70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1339D-0058-17AD-C4B8-248A054C1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16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B9142-A6C8-18D7-5C76-1D61CC5E3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65298-1660-C1C6-94A4-83932E9193C4}"/>
              </a:ext>
            </a:extLst>
          </p:cNvPr>
          <p:cNvGrpSpPr/>
          <p:nvPr/>
        </p:nvGrpSpPr>
        <p:grpSpPr>
          <a:xfrm>
            <a:off x="626653" y="1362936"/>
            <a:ext cx="2517697" cy="3298537"/>
            <a:chOff x="3313150" y="1431890"/>
            <a:chExt cx="2517697" cy="32985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03208D-2333-F17C-B4CB-BB8CE26A5583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B03B94-E4AA-5C8E-D4CC-5314CC140815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50A53C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9E7F6566-3779-227E-6750-A6502DE7375E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48039E-3D63-7128-320F-2826F0215263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6FAB5-1776-D438-0BA5-527222621944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BA1F09-5D09-F28F-8723-5F4C86765C0A}"/>
              </a:ext>
            </a:extLst>
          </p:cNvPr>
          <p:cNvGrpSpPr/>
          <p:nvPr/>
        </p:nvGrpSpPr>
        <p:grpSpPr>
          <a:xfrm>
            <a:off x="3313151" y="1346603"/>
            <a:ext cx="2517697" cy="3298537"/>
            <a:chOff x="3313150" y="1431890"/>
            <a:chExt cx="2517697" cy="3298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718346-70B1-5997-8B3C-50B144548D6C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31A285-45E7-3037-B15D-649989FB42C2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50A53C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DC0673CA-D755-BFC1-BB51-968684385915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2C5C22-9950-43E0-5780-1363408FCD3A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56486B-F545-7864-7FDF-498F6C183E92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68B605-EB80-5FDD-E27B-F0924AE34139}"/>
              </a:ext>
            </a:extLst>
          </p:cNvPr>
          <p:cNvGrpSpPr/>
          <p:nvPr/>
        </p:nvGrpSpPr>
        <p:grpSpPr>
          <a:xfrm>
            <a:off x="5987702" y="1362936"/>
            <a:ext cx="2517697" cy="3298537"/>
            <a:chOff x="3313150" y="1431890"/>
            <a:chExt cx="2517697" cy="32985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F407A8-AF17-86C1-0D58-FD699EF20F42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F27AC9-D0A9-06EC-E664-CD03A05095E6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50A53C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CB42C054-8810-52A8-8707-570C8F9A8A79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ECAD38-9645-293B-62C9-1822CED4C23D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EA1CC-5E91-2FCA-7DAE-F70270E2E601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65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3F965E-20D0-D490-097F-8B86767D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B746F-58ED-CFC9-6FBA-FC626F1E6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A104-D8C5-4DD9-E822-DDFF16B5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BFFC-EEC0-5AD3-44B6-B464944D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17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2667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3B0A8D-F98B-3CF4-1171-2AFD068F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D6C34-39F0-42B0-58E9-792C0E1EF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EF6A-15B6-6011-ECA9-C61BE6E4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16F0-DDA8-7B4E-9165-B42DCD5A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18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09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76D8-6786-42C5-B1BB-EFECECC8C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1EF5-1523-7DEC-7760-3A8FEE7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1826-4DAE-BE83-0563-53D1DC387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19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7F789-1A32-FED2-266C-4C98F43DA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7" name="Picture Placeholder 1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D4A48F4-8C00-0C5D-985A-687F03E0C3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" r="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0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98E01-26B8-03B5-9DCC-267A098D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1C20-7F83-E832-CBA8-79CCFCB950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E796A-268E-F2D4-93C9-8A36D379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2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14776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5C868-F528-2E58-8F72-ABC12259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LIETUVOS SVEIKATOS MOKSLŲ UNIVERSITETAS | 2022</a:t>
            </a:r>
          </a:p>
          <a:p>
            <a:pPr>
              <a:lnSpc>
                <a:spcPct val="150000"/>
              </a:lnSpc>
            </a:pPr>
            <a:r>
              <a:rPr lang="en-US"/>
              <a:t>WWW.LSMU.LT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9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F7D1E-9C30-76B9-0FF6-7E1A5250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2DF95-8550-D86D-1997-E4D606C1B0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F134-63A9-FBD3-2407-64C3417D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3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1830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71A52-9D88-DFE8-733B-413AF6E7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 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A4771-D980-898C-08FD-040DC6D50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C3EB-1172-757A-EBDC-92F93B4D3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4</a:t>
            </a:fld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87027-CCCE-F378-359F-6BED8C341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290714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68C3ED-A101-F865-AE4A-AE60065B5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</a:t>
            </a:r>
          </a:p>
          <a:p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</a:t>
            </a:r>
          </a:p>
          <a:p>
            <a:r>
              <a:rPr lang="en-GB" dirty="0"/>
              <a:t>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</a:t>
            </a:r>
          </a:p>
          <a:p>
            <a:r>
              <a:rPr lang="en-GB" dirty="0"/>
              <a:t>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</a:t>
            </a:r>
          </a:p>
          <a:p>
            <a:r>
              <a:rPr lang="en-GB" dirty="0"/>
              <a:t>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4CBE-8023-D847-A83C-723C7372A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  <a:p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. In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sollicitudin</a:t>
            </a:r>
            <a:r>
              <a:rPr lang="en-GB" dirty="0"/>
              <a:t> pharetra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0C63-932A-CF79-CD84-996CA5F2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02A10-1EF0-5059-B485-B0F690A1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3D79C4-E529-5DD0-5BF3-89CA5E72B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6338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17B00-76DD-4902-77E2-4F760C353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T" dirty="0"/>
              <a:t>PAANTRAŠTĖ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402-5284-3A3D-E0D6-3B08178DA1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C726-2BBD-7285-65C8-2C5E11F1F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LT" dirty="0"/>
              <a:t>PAANTRAŠTĖ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5AC25-C7AC-40A4-684A-5F70C3269D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91B78-66FF-B1F3-3728-45A3DB039F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17D8-1FFF-6120-7C0E-014340FBC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6</a:t>
            </a:fld>
            <a:endParaRPr lang="en-L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06ACB7A-14CD-E212-E97F-02AF9DD0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SKYRIUS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DE2006-C008-F743-86B0-604B80543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LT" dirty="0"/>
              <a:t>Poskyris</a:t>
            </a:r>
          </a:p>
        </p:txBody>
      </p:sp>
    </p:spTree>
    <p:extLst>
      <p:ext uri="{BB962C8B-B14F-4D97-AF65-F5344CB8AC3E}">
        <p14:creationId xmlns:p14="http://schemas.microsoft.com/office/powerpoint/2010/main" val="27455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D060B-AE5A-024F-BE1E-FBC4C01C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  <a:p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F9CC-E859-0EAB-8589-ECE3562F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FB3DB-C4FB-ECB9-E11C-6D7B0A800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7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5FEEE9-A676-0AA0-2068-20811E586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9" name="Picture Placeholder 16" descr="A picture containing tree, outdoor, plant, residential&#10;&#10;Description automatically generated">
            <a:extLst>
              <a:ext uri="{FF2B5EF4-FFF2-40B4-BE49-F238E27FC236}">
                <a16:creationId xmlns:a16="http://schemas.microsoft.com/office/drawing/2014/main" id="{195B785A-0DBC-E6BF-B331-CC2D93B312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5" r="9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783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5D1A7-8101-AF0B-D1FE-487F099B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165D-A5E4-62CB-2A0A-FD9FD42F89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3C48-45BF-0B9F-FD31-392941B6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8</a:t>
            </a:fld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56546-B354-040B-6FD7-1CBC69EEC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10" name="Picture Placeholder 11" descr="A large white building with a green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CD5FF1D3-83EF-5F0F-42DA-D2FE44E19D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  <p:pic>
        <p:nvPicPr>
          <p:cNvPr id="11" name="Picture Placeholder 1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C6446F5C-AA6D-D4D2-2964-C0D0B5794E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5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2233-13FB-B140-6FEC-7BA781D3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13BDE8-47E0-D45F-C102-08B824F75D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LIETUVOS SVEIKATOS MOKSLŲ UNIVERSITETAS | VISUOMENĖS SVEIKATOS FAKULTETAS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04DB-9660-D34F-F79F-1E859440E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9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70FBF-4043-2EA7-EB36-A8B8AC808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9" name="Picture Placeholder 13" descr="A picture containing indoor, ceiling, green&#10;&#10;Description automatically generated">
            <a:extLst>
              <a:ext uri="{FF2B5EF4-FFF2-40B4-BE49-F238E27FC236}">
                <a16:creationId xmlns:a16="http://schemas.microsoft.com/office/drawing/2014/main" id="{4CAE7A19-D23D-2DE3-D020-217D73F6CF2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0" name="Picture Placeholder 15" descr="A picture containing green, indoor, floor, room&#10;&#10;Description automatically generated">
            <a:extLst>
              <a:ext uri="{FF2B5EF4-FFF2-40B4-BE49-F238E27FC236}">
                <a16:creationId xmlns:a16="http://schemas.microsoft.com/office/drawing/2014/main" id="{898BDB8E-F056-0EE7-8083-495F2F28E47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1" name="Picture Placeholder 17" descr="A conference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1B61D0F8-DE08-B23F-2F71-85F295699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88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</TotalTime>
  <Words>1286</Words>
  <Application>Microsoft Macintosh PowerPoint</Application>
  <PresentationFormat>On-screen Show (16:9)</PresentationFormat>
  <Paragraphs>143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Office Theme</vt:lpstr>
      <vt:lpstr>Prezentacijos pavadinimas</vt:lpstr>
      <vt:lpstr>PowerPoint Presentation</vt:lpstr>
      <vt:lpstr>PowerPoint Presentation</vt:lpstr>
      <vt:lpstr>PowerPoint Presentation</vt:lpstr>
      <vt:lpstr>PowerPoint Presentation</vt:lpstr>
      <vt:lpstr>SKYRIUS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ANTRAŠTĖ</vt:lpstr>
      <vt:lpstr>ANTRAŠTĖ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Dovilė Lukošiūtė</dc:creator>
  <cp:lastModifiedBy>Dovilė Lukošiūtė</cp:lastModifiedBy>
  <cp:revision>42</cp:revision>
  <dcterms:created xsi:type="dcterms:W3CDTF">2022-07-07T05:54:55Z</dcterms:created>
  <dcterms:modified xsi:type="dcterms:W3CDTF">2022-09-28T10:53:29Z</dcterms:modified>
</cp:coreProperties>
</file>