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2B"/>
    <a:srgbClr val="0A3F15"/>
    <a:srgbClr val="FFFFFF"/>
    <a:srgbClr val="A156B3"/>
    <a:srgbClr val="5F497A"/>
    <a:srgbClr val="27B4AE"/>
    <a:srgbClr val="295F45"/>
    <a:srgbClr val="2D7F2A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2" d="100"/>
          <a:sy n="22" d="100"/>
        </p:scale>
        <p:origin x="2741" y="29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4078922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0A3F15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A3F15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A3F15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A3F15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0A3F15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60103" y="6646448"/>
            <a:ext cx="19676433" cy="0"/>
          </a:xfrm>
          <a:prstGeom prst="line">
            <a:avLst/>
          </a:prstGeom>
          <a:ln w="76200">
            <a:solidFill>
              <a:srgbClr val="0A3F15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164460" y="6951051"/>
            <a:ext cx="6368049" cy="651588"/>
          </a:xfrm>
          <a:prstGeom prst="rect">
            <a:avLst/>
          </a:prstGeom>
          <a:solidFill>
            <a:srgbClr val="FAF52B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34" b="1" dirty="0"/>
              <a:t>Introduction</a:t>
            </a:r>
            <a:endParaRPr lang="en-SG" sz="363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253246" y="14058288"/>
            <a:ext cx="10185976" cy="651589"/>
          </a:xfrm>
          <a:prstGeom prst="rect">
            <a:avLst/>
          </a:prstGeom>
          <a:solidFill>
            <a:srgbClr val="FAF52B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b="1" dirty="0"/>
              <a:t>Results and Discussion</a:t>
            </a:r>
            <a:endParaRPr lang="en-SG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60258" y="25736844"/>
            <a:ext cx="10185976" cy="651589"/>
          </a:xfrm>
          <a:prstGeom prst="rect">
            <a:avLst/>
          </a:prstGeom>
          <a:solidFill>
            <a:srgbClr val="FAF52B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b="1" dirty="0"/>
              <a:t>Conclusion</a:t>
            </a:r>
            <a:endParaRPr lang="en-SG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FAF52B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altLang="zh-CN" b="1" dirty="0"/>
              <a:t>References</a:t>
            </a:r>
            <a:endParaRPr lang="en-US" b="1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82803" y="6951051"/>
            <a:ext cx="6926861" cy="651588"/>
          </a:xfrm>
          <a:prstGeom prst="rect">
            <a:avLst/>
          </a:prstGeom>
          <a:solidFill>
            <a:srgbClr val="FAF52B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b="1" dirty="0"/>
              <a:t>Aim of the Study</a:t>
            </a:r>
            <a:endParaRPr lang="en-SG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0526FE-6A60-90D1-250E-3205C63A966E}"/>
              </a:ext>
            </a:extLst>
          </p:cNvPr>
          <p:cNvSpPr txBox="1"/>
          <p:nvPr/>
        </p:nvSpPr>
        <p:spPr>
          <a:xfrm>
            <a:off x="14336124" y="6951051"/>
            <a:ext cx="6926861" cy="651588"/>
          </a:xfrm>
          <a:prstGeom prst="rect">
            <a:avLst/>
          </a:prstGeom>
          <a:solidFill>
            <a:srgbClr val="FAF52B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b="1" dirty="0"/>
              <a:t>Materials and Methods</a:t>
            </a:r>
            <a:endParaRPr lang="en-SG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BC61AC-4AC6-0CC8-D661-63EF16DA18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88" t="10789" r="10106" b="58650"/>
          <a:stretch>
            <a:fillRect/>
          </a:stretch>
        </p:blipFill>
        <p:spPr bwMode="auto">
          <a:xfrm>
            <a:off x="3847" y="15933"/>
            <a:ext cx="21595677" cy="40792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5495</TotalTime>
  <Words>24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Kristina Kondrotienė</cp:lastModifiedBy>
  <cp:revision>131</cp:revision>
  <dcterms:created xsi:type="dcterms:W3CDTF">2007-01-10T04:59:32Z</dcterms:created>
  <dcterms:modified xsi:type="dcterms:W3CDTF">2026-09-09T09:56:19Z</dcterms:modified>
</cp:coreProperties>
</file>